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3.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709" r:id="rId5"/>
    <p:sldMasterId id="2147483758" r:id="rId6"/>
    <p:sldMasterId id="2147483866" r:id="rId7"/>
  </p:sldMasterIdLst>
  <p:notesMasterIdLst>
    <p:notesMasterId r:id="rId20"/>
  </p:notesMasterIdLst>
  <p:handoutMasterIdLst>
    <p:handoutMasterId r:id="rId21"/>
  </p:handoutMasterIdLst>
  <p:sldIdLst>
    <p:sldId id="439" r:id="rId8"/>
    <p:sldId id="573" r:id="rId9"/>
    <p:sldId id="355" r:id="rId10"/>
    <p:sldId id="353" r:id="rId11"/>
    <p:sldId id="593" r:id="rId12"/>
    <p:sldId id="584" r:id="rId13"/>
    <p:sldId id="356" r:id="rId14"/>
    <p:sldId id="277" r:id="rId15"/>
    <p:sldId id="279" r:id="rId16"/>
    <p:sldId id="326" r:id="rId17"/>
    <p:sldId id="588" r:id="rId18"/>
    <p:sldId id="332"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Killian" initials="KK" lastIdx="1" clrIdx="0"/>
  <p:cmAuthor id="2" name="Tracy Harbour" initials="TH" lastIdx="1" clrIdx="1">
    <p:extLst>
      <p:ext uri="{19B8F6BF-5375-455C-9EA6-DF929625EA0E}">
        <p15:presenceInfo xmlns:p15="http://schemas.microsoft.com/office/powerpoint/2012/main" userId="S::TRHarbou@sba.gov::f29deba6-31c9-44dd-92fa-0ca81432145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69"/>
    <a:srgbClr val="FFF1B7"/>
    <a:srgbClr val="BDE9FF"/>
    <a:srgbClr val="FFE67D"/>
    <a:srgbClr val="9FDFFF"/>
    <a:srgbClr val="003F80"/>
    <a:srgbClr val="002E6D"/>
    <a:srgbClr val="6CFC73"/>
    <a:srgbClr val="FFFFFF"/>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50" autoAdjust="0"/>
    <p:restoredTop sz="90636"/>
  </p:normalViewPr>
  <p:slideViewPr>
    <p:cSldViewPr snapToGrid="0">
      <p:cViewPr varScale="1">
        <p:scale>
          <a:sx n="67" d="100"/>
          <a:sy n="67" d="100"/>
        </p:scale>
        <p:origin x="1236" y="32"/>
      </p:cViewPr>
      <p:guideLst>
        <p:guide orient="horz" pos="2160"/>
        <p:guide pos="2880"/>
      </p:guideLst>
    </p:cSldViewPr>
  </p:slideViewPr>
  <p:outlineViewPr>
    <p:cViewPr>
      <p:scale>
        <a:sx n="33" d="100"/>
        <a:sy n="33" d="100"/>
      </p:scale>
      <p:origin x="0" y="-5464"/>
    </p:cViewPr>
  </p:outlineViewPr>
  <p:notesTextViewPr>
    <p:cViewPr>
      <p:scale>
        <a:sx n="125" d="100"/>
        <a:sy n="125" d="100"/>
      </p:scale>
      <p:origin x="0" y="0"/>
    </p:cViewPr>
  </p:notesTextViewPr>
  <p:sorterViewPr>
    <p:cViewPr varScale="1">
      <p:scale>
        <a:sx n="100" d="100"/>
        <a:sy n="100" d="100"/>
      </p:scale>
      <p:origin x="0" y="-3726"/>
    </p:cViewPr>
  </p:sorterViewPr>
  <p:notesViewPr>
    <p:cSldViewPr snapToGrid="0">
      <p:cViewPr varScale="1">
        <p:scale>
          <a:sx n="54" d="100"/>
          <a:sy n="54" d="100"/>
        </p:scale>
        <p:origin x="2874"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7062E8F-0327-1B44-880E-F1AFCA2C073C}" type="datetimeFigureOut">
              <a:rPr lang="en-US" smtClean="0"/>
              <a:t>10/5/2021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21A873F-EF5E-994B-9976-428F934A075E}" type="slidenum">
              <a:rPr lang="en-US" smtClean="0"/>
              <a:t>‹#›</a:t>
            </a:fld>
            <a:endParaRPr lang="en-US" dirty="0"/>
          </a:p>
        </p:txBody>
      </p:sp>
    </p:spTree>
    <p:extLst>
      <p:ext uri="{BB962C8B-B14F-4D97-AF65-F5344CB8AC3E}">
        <p14:creationId xmlns:p14="http://schemas.microsoft.com/office/powerpoint/2010/main" val="6426202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C0BF4D7-81BE-0B4C-B655-82AD930F9C8A}" type="datetimeFigureOut">
              <a:rPr lang="en-US" smtClean="0"/>
              <a:t>10/5/2021</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52140A9-11FD-AB46-B99D-C1331D8D84D1}" type="slidenum">
              <a:rPr lang="en-US" smtClean="0"/>
              <a:t>‹#›</a:t>
            </a:fld>
            <a:endParaRPr lang="en-US" dirty="0"/>
          </a:p>
        </p:txBody>
      </p:sp>
    </p:spTree>
    <p:extLst>
      <p:ext uri="{BB962C8B-B14F-4D97-AF65-F5344CB8AC3E}">
        <p14:creationId xmlns:p14="http://schemas.microsoft.com/office/powerpoint/2010/main" val="760070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2140A9-11FD-AB46-B99D-C1331D8D84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9131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011" eaLnBrk="0" hangingPunct="0">
              <a:spcBef>
                <a:spcPct val="30000"/>
              </a:spcBef>
              <a:defRPr sz="1200">
                <a:solidFill>
                  <a:schemeClr val="tx1"/>
                </a:solidFill>
                <a:latin typeface="Arial Narrow" pitchFamily="34" charset="0"/>
                <a:ea typeface="ＭＳ Ｐゴシック" pitchFamily="34" charset="-128"/>
              </a:defRPr>
            </a:lvl1pPr>
            <a:lvl2pPr marL="746725" indent="-286220" defTabSz="929011" eaLnBrk="0" hangingPunct="0">
              <a:spcBef>
                <a:spcPct val="30000"/>
              </a:spcBef>
              <a:defRPr sz="1200">
                <a:solidFill>
                  <a:schemeClr val="tx1"/>
                </a:solidFill>
                <a:latin typeface="Arial Narrow" pitchFamily="34" charset="0"/>
                <a:ea typeface="ＭＳ Ｐゴシック" pitchFamily="34" charset="-128"/>
              </a:defRPr>
            </a:lvl2pPr>
            <a:lvl3pPr marL="1149670" indent="-228656" defTabSz="929011" eaLnBrk="0" hangingPunct="0">
              <a:spcBef>
                <a:spcPct val="30000"/>
              </a:spcBef>
              <a:defRPr sz="1200">
                <a:solidFill>
                  <a:schemeClr val="tx1"/>
                </a:solidFill>
                <a:latin typeface="Arial Narrow" pitchFamily="34" charset="0"/>
                <a:ea typeface="ＭＳ Ｐゴシック" pitchFamily="34" charset="-128"/>
              </a:defRPr>
            </a:lvl3pPr>
            <a:lvl4pPr marL="1610177" indent="-228656" defTabSz="929011" eaLnBrk="0" hangingPunct="0">
              <a:spcBef>
                <a:spcPct val="30000"/>
              </a:spcBef>
              <a:defRPr sz="1200">
                <a:solidFill>
                  <a:schemeClr val="tx1"/>
                </a:solidFill>
                <a:latin typeface="Arial Narrow" pitchFamily="34" charset="0"/>
                <a:ea typeface="ＭＳ Ｐゴシック" pitchFamily="34" charset="-128"/>
              </a:defRPr>
            </a:lvl4pPr>
            <a:lvl5pPr marL="2070683" indent="-228656" defTabSz="929011" eaLnBrk="0" hangingPunct="0">
              <a:spcBef>
                <a:spcPct val="30000"/>
              </a:spcBef>
              <a:defRPr sz="1200">
                <a:solidFill>
                  <a:schemeClr val="tx1"/>
                </a:solidFill>
                <a:latin typeface="Arial Narrow" pitchFamily="34" charset="0"/>
                <a:ea typeface="ＭＳ Ｐゴシック" pitchFamily="34" charset="-128"/>
              </a:defRPr>
            </a:lvl5pPr>
            <a:lvl6pPr marL="2531191" indent="-228656" defTabSz="929011" eaLnBrk="0" fontAlgn="base" hangingPunct="0">
              <a:spcBef>
                <a:spcPct val="30000"/>
              </a:spcBef>
              <a:spcAft>
                <a:spcPct val="0"/>
              </a:spcAft>
              <a:defRPr sz="1200">
                <a:solidFill>
                  <a:schemeClr val="tx1"/>
                </a:solidFill>
                <a:latin typeface="Arial Narrow" pitchFamily="34" charset="0"/>
                <a:ea typeface="ＭＳ Ｐゴシック" pitchFamily="34" charset="-128"/>
              </a:defRPr>
            </a:lvl6pPr>
            <a:lvl7pPr marL="2991699" indent="-228656" defTabSz="929011" eaLnBrk="0" fontAlgn="base" hangingPunct="0">
              <a:spcBef>
                <a:spcPct val="30000"/>
              </a:spcBef>
              <a:spcAft>
                <a:spcPct val="0"/>
              </a:spcAft>
              <a:defRPr sz="1200">
                <a:solidFill>
                  <a:schemeClr val="tx1"/>
                </a:solidFill>
                <a:latin typeface="Arial Narrow" pitchFamily="34" charset="0"/>
                <a:ea typeface="ＭＳ Ｐゴシック" pitchFamily="34" charset="-128"/>
              </a:defRPr>
            </a:lvl7pPr>
            <a:lvl8pPr marL="3452206" indent="-228656" defTabSz="929011" eaLnBrk="0" fontAlgn="base" hangingPunct="0">
              <a:spcBef>
                <a:spcPct val="30000"/>
              </a:spcBef>
              <a:spcAft>
                <a:spcPct val="0"/>
              </a:spcAft>
              <a:defRPr sz="1200">
                <a:solidFill>
                  <a:schemeClr val="tx1"/>
                </a:solidFill>
                <a:latin typeface="Arial Narrow" pitchFamily="34" charset="0"/>
                <a:ea typeface="ＭＳ Ｐゴシック" pitchFamily="34" charset="-128"/>
              </a:defRPr>
            </a:lvl8pPr>
            <a:lvl9pPr marL="3912714" indent="-228656" defTabSz="929011" eaLnBrk="0" fontAlgn="base" hangingPunct="0">
              <a:spcBef>
                <a:spcPct val="30000"/>
              </a:spcBef>
              <a:spcAft>
                <a:spcPct val="0"/>
              </a:spcAft>
              <a:defRPr sz="1200">
                <a:solidFill>
                  <a:schemeClr val="tx1"/>
                </a:solidFill>
                <a:latin typeface="Arial Narrow" pitchFamily="34" charset="0"/>
                <a:ea typeface="ＭＳ Ｐゴシック" pitchFamily="34" charset="-128"/>
              </a:defRPr>
            </a:lvl9pPr>
          </a:lstStyle>
          <a:p>
            <a:pPr eaLnBrk="1" hangingPunct="1">
              <a:spcBef>
                <a:spcPct val="0"/>
              </a:spcBef>
            </a:pPr>
            <a:fld id="{7ACC0077-7FD2-4314-903C-F334CD56470A}" type="slidenum">
              <a:rPr lang="en-US" altLang="en-US" smtClean="0">
                <a:solidFill>
                  <a:srgbClr val="000000"/>
                </a:solidFill>
                <a:latin typeface="Arial" charset="0"/>
              </a:rPr>
              <a:pPr eaLnBrk="1" hangingPunct="1">
                <a:spcBef>
                  <a:spcPct val="0"/>
                </a:spcBef>
              </a:pPr>
              <a:t>3</a:t>
            </a:fld>
            <a:endParaRPr lang="en-US" altLang="en-US" dirty="0">
              <a:solidFill>
                <a:srgbClr val="000000"/>
              </a:solidFill>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ctr" eaLnBrk="1" hangingPunct="1"/>
            <a:endParaRPr lang="en-US" altLang="en-US" sz="1600" dirty="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Narrow" pitchFamily="34" charset="0"/>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Narrow" pitchFamily="34" charset="0"/>
                <a:ea typeface="ＭＳ Ｐゴシック" pitchFamily="34" charset="-128"/>
              </a:defRPr>
            </a:lvl1pPr>
            <a:lvl2pPr marL="740371" indent="-283035" eaLnBrk="0" hangingPunct="0">
              <a:spcBef>
                <a:spcPct val="30000"/>
              </a:spcBef>
              <a:defRPr sz="1200">
                <a:solidFill>
                  <a:schemeClr val="tx1"/>
                </a:solidFill>
                <a:latin typeface="Arial Narrow" pitchFamily="34" charset="0"/>
                <a:ea typeface="ＭＳ Ｐゴシック" pitchFamily="34" charset="-128"/>
              </a:defRPr>
            </a:lvl2pPr>
            <a:lvl3pPr marL="1140139" indent="-225469" eaLnBrk="0" hangingPunct="0">
              <a:spcBef>
                <a:spcPct val="30000"/>
              </a:spcBef>
              <a:defRPr sz="1200">
                <a:solidFill>
                  <a:schemeClr val="tx1"/>
                </a:solidFill>
                <a:latin typeface="Arial Narrow" pitchFamily="34" charset="0"/>
                <a:ea typeface="ＭＳ Ｐゴシック" pitchFamily="34" charset="-128"/>
              </a:defRPr>
            </a:lvl3pPr>
            <a:lvl4pPr marL="1597473" indent="-225469" eaLnBrk="0" hangingPunct="0">
              <a:spcBef>
                <a:spcPct val="30000"/>
              </a:spcBef>
              <a:defRPr sz="1200">
                <a:solidFill>
                  <a:schemeClr val="tx1"/>
                </a:solidFill>
                <a:latin typeface="Arial Narrow" pitchFamily="34" charset="0"/>
                <a:ea typeface="ＭＳ Ｐゴシック" pitchFamily="34" charset="-128"/>
              </a:defRPr>
            </a:lvl4pPr>
            <a:lvl5pPr marL="2054808" indent="-225469" eaLnBrk="0" hangingPunct="0">
              <a:spcBef>
                <a:spcPct val="30000"/>
              </a:spcBef>
              <a:defRPr sz="1200">
                <a:solidFill>
                  <a:schemeClr val="tx1"/>
                </a:solidFill>
                <a:latin typeface="Arial Narrow" pitchFamily="34" charset="0"/>
                <a:ea typeface="ＭＳ Ｐゴシック" pitchFamily="34" charset="-128"/>
              </a:defRPr>
            </a:lvl5pPr>
            <a:lvl6pPr marL="2515340" indent="-225469" eaLnBrk="0" fontAlgn="base" hangingPunct="0">
              <a:spcBef>
                <a:spcPct val="30000"/>
              </a:spcBef>
              <a:spcAft>
                <a:spcPct val="0"/>
              </a:spcAft>
              <a:defRPr sz="1200">
                <a:solidFill>
                  <a:schemeClr val="tx1"/>
                </a:solidFill>
                <a:latin typeface="Arial Narrow" pitchFamily="34" charset="0"/>
                <a:ea typeface="ＭＳ Ｐゴシック" pitchFamily="34" charset="-128"/>
              </a:defRPr>
            </a:lvl6pPr>
            <a:lvl7pPr marL="2975872" indent="-225469" eaLnBrk="0" fontAlgn="base" hangingPunct="0">
              <a:spcBef>
                <a:spcPct val="30000"/>
              </a:spcBef>
              <a:spcAft>
                <a:spcPct val="0"/>
              </a:spcAft>
              <a:defRPr sz="1200">
                <a:solidFill>
                  <a:schemeClr val="tx1"/>
                </a:solidFill>
                <a:latin typeface="Arial Narrow" pitchFamily="34" charset="0"/>
                <a:ea typeface="ＭＳ Ｐゴシック" pitchFamily="34" charset="-128"/>
              </a:defRPr>
            </a:lvl7pPr>
            <a:lvl8pPr marL="3436405" indent="-225469" eaLnBrk="0" fontAlgn="base" hangingPunct="0">
              <a:spcBef>
                <a:spcPct val="30000"/>
              </a:spcBef>
              <a:spcAft>
                <a:spcPct val="0"/>
              </a:spcAft>
              <a:defRPr sz="1200">
                <a:solidFill>
                  <a:schemeClr val="tx1"/>
                </a:solidFill>
                <a:latin typeface="Arial Narrow" pitchFamily="34" charset="0"/>
                <a:ea typeface="ＭＳ Ｐゴシック" pitchFamily="34" charset="-128"/>
              </a:defRPr>
            </a:lvl8pPr>
            <a:lvl9pPr marL="3896937" indent="-225469" eaLnBrk="0" fontAlgn="base" hangingPunct="0">
              <a:spcBef>
                <a:spcPct val="30000"/>
              </a:spcBef>
              <a:spcAft>
                <a:spcPct val="0"/>
              </a:spcAft>
              <a:defRPr sz="1200">
                <a:solidFill>
                  <a:schemeClr val="tx1"/>
                </a:solidFill>
                <a:latin typeface="Arial Narrow" pitchFamily="34" charset="0"/>
                <a:ea typeface="ＭＳ Ｐゴシック" pitchFamily="34" charset="-128"/>
              </a:defRPr>
            </a:lvl9pPr>
          </a:lstStyle>
          <a:p>
            <a:pPr eaLnBrk="1" hangingPunct="1">
              <a:spcBef>
                <a:spcPct val="0"/>
              </a:spcBef>
            </a:pPr>
            <a:fld id="{CD1C0B8C-A388-49B7-9BD7-4E017B1C57E4}" type="slidenum">
              <a:rPr lang="en-US" altLang="en-US" smtClean="0">
                <a:solidFill>
                  <a:srgbClr val="545555"/>
                </a:solidFill>
              </a:rPr>
              <a:pPr eaLnBrk="1" hangingPunct="1">
                <a:spcBef>
                  <a:spcPct val="0"/>
                </a:spcBef>
              </a:pPr>
              <a:t>4</a:t>
            </a:fld>
            <a:endParaRPr lang="en-US" altLang="en-US" dirty="0">
              <a:solidFill>
                <a:srgbClr val="545555"/>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763" eaLnBrk="0" hangingPunct="0">
              <a:spcBef>
                <a:spcPct val="30000"/>
              </a:spcBef>
              <a:defRPr sz="1200">
                <a:solidFill>
                  <a:schemeClr val="tx1"/>
                </a:solidFill>
                <a:latin typeface="Arial Narrow" pitchFamily="34" charset="0"/>
                <a:ea typeface="MS PGothic" pitchFamily="34" charset="-128"/>
              </a:defRPr>
            </a:lvl1pPr>
            <a:lvl2pPr marL="725941" indent="-277291" defTabSz="909763" eaLnBrk="0" hangingPunct="0">
              <a:spcBef>
                <a:spcPct val="30000"/>
              </a:spcBef>
              <a:defRPr sz="1200">
                <a:solidFill>
                  <a:schemeClr val="tx1"/>
                </a:solidFill>
                <a:latin typeface="Arial Narrow" pitchFamily="34" charset="0"/>
                <a:ea typeface="MS PGothic" pitchFamily="34" charset="-128"/>
              </a:defRPr>
            </a:lvl2pPr>
            <a:lvl3pPr marL="1118510" indent="-221210" defTabSz="909763" eaLnBrk="0" hangingPunct="0">
              <a:spcBef>
                <a:spcPct val="30000"/>
              </a:spcBef>
              <a:defRPr sz="1200">
                <a:solidFill>
                  <a:schemeClr val="tx1"/>
                </a:solidFill>
                <a:latin typeface="Arial Narrow" pitchFamily="34" charset="0"/>
                <a:ea typeface="MS PGothic" pitchFamily="34" charset="-128"/>
              </a:defRPr>
            </a:lvl3pPr>
            <a:lvl4pPr marL="1567161" indent="-221210" defTabSz="909763" eaLnBrk="0" hangingPunct="0">
              <a:spcBef>
                <a:spcPct val="30000"/>
              </a:spcBef>
              <a:defRPr sz="1200">
                <a:solidFill>
                  <a:schemeClr val="tx1"/>
                </a:solidFill>
                <a:latin typeface="Arial Narrow" pitchFamily="34" charset="0"/>
                <a:ea typeface="MS PGothic" pitchFamily="34" charset="-128"/>
              </a:defRPr>
            </a:lvl4pPr>
            <a:lvl5pPr marL="2015811" indent="-221210" defTabSz="909763" eaLnBrk="0" hangingPunct="0">
              <a:spcBef>
                <a:spcPct val="30000"/>
              </a:spcBef>
              <a:defRPr sz="1200">
                <a:solidFill>
                  <a:schemeClr val="tx1"/>
                </a:solidFill>
                <a:latin typeface="Arial Narrow" pitchFamily="34" charset="0"/>
                <a:ea typeface="MS PGothic" pitchFamily="34" charset="-128"/>
              </a:defRPr>
            </a:lvl5pPr>
            <a:lvl6pPr marL="2464461" indent="-221210" defTabSz="909763" eaLnBrk="0" fontAlgn="base" hangingPunct="0">
              <a:spcBef>
                <a:spcPct val="30000"/>
              </a:spcBef>
              <a:spcAft>
                <a:spcPct val="0"/>
              </a:spcAft>
              <a:defRPr sz="1200">
                <a:solidFill>
                  <a:schemeClr val="tx1"/>
                </a:solidFill>
                <a:latin typeface="Arial Narrow" pitchFamily="34" charset="0"/>
                <a:ea typeface="MS PGothic" pitchFamily="34" charset="-128"/>
              </a:defRPr>
            </a:lvl6pPr>
            <a:lvl7pPr marL="2913112" indent="-221210" defTabSz="909763" eaLnBrk="0" fontAlgn="base" hangingPunct="0">
              <a:spcBef>
                <a:spcPct val="30000"/>
              </a:spcBef>
              <a:spcAft>
                <a:spcPct val="0"/>
              </a:spcAft>
              <a:defRPr sz="1200">
                <a:solidFill>
                  <a:schemeClr val="tx1"/>
                </a:solidFill>
                <a:latin typeface="Arial Narrow" pitchFamily="34" charset="0"/>
                <a:ea typeface="MS PGothic" pitchFamily="34" charset="-128"/>
              </a:defRPr>
            </a:lvl7pPr>
            <a:lvl8pPr marL="3361762" indent="-221210" defTabSz="909763" eaLnBrk="0" fontAlgn="base" hangingPunct="0">
              <a:spcBef>
                <a:spcPct val="30000"/>
              </a:spcBef>
              <a:spcAft>
                <a:spcPct val="0"/>
              </a:spcAft>
              <a:defRPr sz="1200">
                <a:solidFill>
                  <a:schemeClr val="tx1"/>
                </a:solidFill>
                <a:latin typeface="Arial Narrow" pitchFamily="34" charset="0"/>
                <a:ea typeface="MS PGothic" pitchFamily="34" charset="-128"/>
              </a:defRPr>
            </a:lvl8pPr>
            <a:lvl9pPr marL="3810412" indent="-221210" defTabSz="909763" eaLnBrk="0" fontAlgn="base" hangingPunct="0">
              <a:spcBef>
                <a:spcPct val="30000"/>
              </a:spcBef>
              <a:spcAft>
                <a:spcPct val="0"/>
              </a:spcAft>
              <a:defRPr sz="1200">
                <a:solidFill>
                  <a:schemeClr val="tx1"/>
                </a:solidFill>
                <a:latin typeface="Arial Narrow" pitchFamily="34" charset="0"/>
                <a:ea typeface="MS PGothic" pitchFamily="34" charset="-128"/>
              </a:defRPr>
            </a:lvl9pPr>
          </a:lstStyle>
          <a:p>
            <a:pPr eaLnBrk="1" hangingPunct="1">
              <a:spcBef>
                <a:spcPct val="0"/>
              </a:spcBef>
            </a:pPr>
            <a:fld id="{2323BA32-416C-4DAB-B28A-972E103C6B49}" type="slidenum">
              <a:rPr lang="en-US" altLang="en-US" smtClean="0">
                <a:latin typeface="Arial" pitchFamily="34" charset="0"/>
              </a:rPr>
              <a:pPr eaLnBrk="1" hangingPunct="1">
                <a:spcBef>
                  <a:spcPct val="0"/>
                </a:spcBef>
              </a:pPr>
              <a:t>7</a:t>
            </a:fld>
            <a:endParaRPr lang="en-US" altLang="en-US" dirty="0">
              <a:latin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Narrow"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E8D32C-0E2A-4A5C-8138-6080FB090401}" type="slidenum">
              <a:rPr lang="en-US" altLang="en-US" smtClean="0"/>
              <a:pPr>
                <a:defRPr/>
              </a:pPr>
              <a:t>8</a:t>
            </a:fld>
            <a:endParaRPr lang="en-US" altLang="en-US" dirty="0"/>
          </a:p>
        </p:txBody>
      </p:sp>
    </p:spTree>
    <p:extLst>
      <p:ext uri="{BB962C8B-B14F-4D97-AF65-F5344CB8AC3E}">
        <p14:creationId xmlns:p14="http://schemas.microsoft.com/office/powerpoint/2010/main" val="1998619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5508" eaLnBrk="0" hangingPunct="0">
              <a:spcBef>
                <a:spcPct val="30000"/>
              </a:spcBef>
              <a:defRPr sz="1200">
                <a:solidFill>
                  <a:schemeClr val="tx1"/>
                </a:solidFill>
                <a:latin typeface="Arial Narrow" pitchFamily="34" charset="0"/>
                <a:ea typeface="ＭＳ Ｐゴシック" pitchFamily="34" charset="-128"/>
              </a:defRPr>
            </a:lvl1pPr>
            <a:lvl2pPr marL="746808" indent="-286250" defTabSz="935508" eaLnBrk="0" hangingPunct="0">
              <a:spcBef>
                <a:spcPct val="30000"/>
              </a:spcBef>
              <a:defRPr sz="1200">
                <a:solidFill>
                  <a:schemeClr val="tx1"/>
                </a:solidFill>
                <a:latin typeface="Arial Narrow" pitchFamily="34" charset="0"/>
                <a:ea typeface="ＭＳ Ｐゴシック" pitchFamily="34" charset="-128"/>
              </a:defRPr>
            </a:lvl2pPr>
            <a:lvl3pPr marL="1149796" indent="-228680" defTabSz="935508" eaLnBrk="0" hangingPunct="0">
              <a:spcBef>
                <a:spcPct val="30000"/>
              </a:spcBef>
              <a:defRPr sz="1200">
                <a:solidFill>
                  <a:schemeClr val="tx1"/>
                </a:solidFill>
                <a:latin typeface="Arial Narrow" pitchFamily="34" charset="0"/>
                <a:ea typeface="ＭＳ Ｐゴシック" pitchFamily="34" charset="-128"/>
              </a:defRPr>
            </a:lvl3pPr>
            <a:lvl4pPr marL="1610354" indent="-228680" defTabSz="935508" eaLnBrk="0" hangingPunct="0">
              <a:spcBef>
                <a:spcPct val="30000"/>
              </a:spcBef>
              <a:defRPr sz="1200">
                <a:solidFill>
                  <a:schemeClr val="tx1"/>
                </a:solidFill>
                <a:latin typeface="Arial Narrow" pitchFamily="34" charset="0"/>
                <a:ea typeface="ＭＳ Ｐゴシック" pitchFamily="34" charset="-128"/>
              </a:defRPr>
            </a:lvl4pPr>
            <a:lvl5pPr marL="2070912" indent="-228680" defTabSz="935508" eaLnBrk="0" hangingPunct="0">
              <a:spcBef>
                <a:spcPct val="30000"/>
              </a:spcBef>
              <a:defRPr sz="1200">
                <a:solidFill>
                  <a:schemeClr val="tx1"/>
                </a:solidFill>
                <a:latin typeface="Arial Narrow" pitchFamily="34" charset="0"/>
                <a:ea typeface="ＭＳ Ｐゴシック" pitchFamily="34" charset="-128"/>
              </a:defRPr>
            </a:lvl5pPr>
            <a:lvl6pPr marL="2531469" indent="-228680" defTabSz="935508" eaLnBrk="0" fontAlgn="base" hangingPunct="0">
              <a:spcBef>
                <a:spcPct val="30000"/>
              </a:spcBef>
              <a:spcAft>
                <a:spcPct val="0"/>
              </a:spcAft>
              <a:defRPr sz="1200">
                <a:solidFill>
                  <a:schemeClr val="tx1"/>
                </a:solidFill>
                <a:latin typeface="Arial Narrow" pitchFamily="34" charset="0"/>
                <a:ea typeface="ＭＳ Ｐゴシック" pitchFamily="34" charset="-128"/>
              </a:defRPr>
            </a:lvl6pPr>
            <a:lvl7pPr marL="2992028" indent="-228680" defTabSz="935508" eaLnBrk="0" fontAlgn="base" hangingPunct="0">
              <a:spcBef>
                <a:spcPct val="30000"/>
              </a:spcBef>
              <a:spcAft>
                <a:spcPct val="0"/>
              </a:spcAft>
              <a:defRPr sz="1200">
                <a:solidFill>
                  <a:schemeClr val="tx1"/>
                </a:solidFill>
                <a:latin typeface="Arial Narrow" pitchFamily="34" charset="0"/>
                <a:ea typeface="ＭＳ Ｐゴシック" pitchFamily="34" charset="-128"/>
              </a:defRPr>
            </a:lvl7pPr>
            <a:lvl8pPr marL="3452585" indent="-228680" defTabSz="935508" eaLnBrk="0" fontAlgn="base" hangingPunct="0">
              <a:spcBef>
                <a:spcPct val="30000"/>
              </a:spcBef>
              <a:spcAft>
                <a:spcPct val="0"/>
              </a:spcAft>
              <a:defRPr sz="1200">
                <a:solidFill>
                  <a:schemeClr val="tx1"/>
                </a:solidFill>
                <a:latin typeface="Arial Narrow" pitchFamily="34" charset="0"/>
                <a:ea typeface="ＭＳ Ｐゴシック" pitchFamily="34" charset="-128"/>
              </a:defRPr>
            </a:lvl8pPr>
            <a:lvl9pPr marL="3913142" indent="-228680" defTabSz="935508" eaLnBrk="0" fontAlgn="base" hangingPunct="0">
              <a:spcBef>
                <a:spcPct val="30000"/>
              </a:spcBef>
              <a:spcAft>
                <a:spcPct val="0"/>
              </a:spcAft>
              <a:defRPr sz="1200">
                <a:solidFill>
                  <a:schemeClr val="tx1"/>
                </a:solidFill>
                <a:latin typeface="Arial Narrow" pitchFamily="34" charset="0"/>
                <a:ea typeface="ＭＳ Ｐゴシック" pitchFamily="34" charset="-128"/>
              </a:defRPr>
            </a:lvl9pPr>
          </a:lstStyle>
          <a:p>
            <a:pPr eaLnBrk="1" hangingPunct="1">
              <a:spcBef>
                <a:spcPct val="0"/>
              </a:spcBef>
            </a:pPr>
            <a:fld id="{8489C161-9B91-4A3E-AD8A-9CE4A23380AA}" type="slidenum">
              <a:rPr lang="en-US" altLang="en-US" smtClean="0">
                <a:latin typeface="Arial" charset="0"/>
              </a:rPr>
              <a:pPr eaLnBrk="1" hangingPunct="1">
                <a:spcBef>
                  <a:spcPct val="0"/>
                </a:spcBef>
              </a:pPr>
              <a:t>9</a:t>
            </a:fld>
            <a:endParaRPr lang="en-US" altLang="en-US" dirty="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Narrow" pitchFamily="34" charset="0"/>
              </a:rPr>
              <a:t>Introduce topic</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2140A9-11FD-AB46-B99D-C1331D8D84D1}" type="slidenum">
              <a:rPr lang="en-US" smtClean="0"/>
              <a:t>10</a:t>
            </a:fld>
            <a:endParaRPr lang="en-US" dirty="0"/>
          </a:p>
        </p:txBody>
      </p:sp>
    </p:spTree>
    <p:extLst>
      <p:ext uri="{BB962C8B-B14F-4D97-AF65-F5344CB8AC3E}">
        <p14:creationId xmlns:p14="http://schemas.microsoft.com/office/powerpoint/2010/main" val="2061804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BA Logo Slid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927" y="495343"/>
            <a:ext cx="2359595" cy="2564777"/>
          </a:xfrm>
          <a:prstGeom prst="rect">
            <a:avLst/>
          </a:prstGeom>
        </p:spPr>
      </p:pic>
    </p:spTree>
    <p:extLst>
      <p:ext uri="{BB962C8B-B14F-4D97-AF65-F5344CB8AC3E}">
        <p14:creationId xmlns:p14="http://schemas.microsoft.com/office/powerpoint/2010/main" val="983657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7026"/>
            <a:ext cx="7886700" cy="762528"/>
          </a:xfrm>
        </p:spPr>
        <p:txBody>
          <a:bodyPr/>
          <a:lstStyle/>
          <a:p>
            <a:r>
              <a:rPr lang="en-US"/>
              <a:t>Click to edit Master title style</a:t>
            </a:r>
          </a:p>
        </p:txBody>
      </p:sp>
      <p:sp>
        <p:nvSpPr>
          <p:cNvPr id="3" name="Content Placeholder 2"/>
          <p:cNvSpPr>
            <a:spLocks noGrp="1"/>
          </p:cNvSpPr>
          <p:nvPr>
            <p:ph sz="half" idx="1"/>
          </p:nvPr>
        </p:nvSpPr>
        <p:spPr>
          <a:xfrm>
            <a:off x="628650" y="1568824"/>
            <a:ext cx="3886200" cy="46081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68824"/>
            <a:ext cx="3886200" cy="46081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dirty="0"/>
          </a:p>
        </p:txBody>
      </p:sp>
    </p:spTree>
    <p:extLst>
      <p:ext uri="{BB962C8B-B14F-4D97-AF65-F5344CB8AC3E}">
        <p14:creationId xmlns:p14="http://schemas.microsoft.com/office/powerpoint/2010/main" val="91746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73996"/>
            <a:ext cx="7886700" cy="1161770"/>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1AB44B9-F1EC-4F4B-88D4-413245C9CD3E}" type="slidenum">
              <a:rPr lang="en-US" smtClean="0"/>
              <a:t>‹#›</a:t>
            </a:fld>
            <a:endParaRPr lang="en-US" dirty="0"/>
          </a:p>
        </p:txBody>
      </p:sp>
    </p:spTree>
    <p:extLst>
      <p:ext uri="{BB962C8B-B14F-4D97-AF65-F5344CB8AC3E}">
        <p14:creationId xmlns:p14="http://schemas.microsoft.com/office/powerpoint/2010/main" val="965334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1AB44B9-F1EC-4F4B-88D4-413245C9CD3E}" type="slidenum">
              <a:rPr lang="en-US" smtClean="0"/>
              <a:t>‹#›</a:t>
            </a:fld>
            <a:endParaRPr lang="en-US" dirty="0"/>
          </a:p>
        </p:txBody>
      </p:sp>
    </p:spTree>
    <p:extLst>
      <p:ext uri="{BB962C8B-B14F-4D97-AF65-F5344CB8AC3E}">
        <p14:creationId xmlns:p14="http://schemas.microsoft.com/office/powerpoint/2010/main" val="137248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1AB44B9-F1EC-4F4B-88D4-413245C9CD3E}" type="slidenum">
              <a:rPr lang="en-US" smtClean="0"/>
              <a:t>‹#›</a:t>
            </a:fld>
            <a:endParaRPr lang="en-US" dirty="0"/>
          </a:p>
        </p:txBody>
      </p:sp>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Picture Placeholder 7"/>
          <p:cNvSpPr>
            <a:spLocks noGrp="1"/>
          </p:cNvSpPr>
          <p:nvPr>
            <p:ph type="pic" sz="quarter" idx="13"/>
          </p:nvPr>
        </p:nvSpPr>
        <p:spPr>
          <a:xfrm>
            <a:off x="0" y="0"/>
            <a:ext cx="9144000" cy="6858000"/>
          </a:xfrm>
        </p:spPr>
        <p:txBody>
          <a:bodyPr/>
          <a:lstStyle/>
          <a:p>
            <a:r>
              <a:rPr lang="en-US" dirty="0"/>
              <a:t>Click icon to add picture</a:t>
            </a:r>
          </a:p>
        </p:txBody>
      </p:sp>
    </p:spTree>
    <p:extLst>
      <p:ext uri="{BB962C8B-B14F-4D97-AF65-F5344CB8AC3E}">
        <p14:creationId xmlns:p14="http://schemas.microsoft.com/office/powerpoint/2010/main" val="344943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endParaRPr lang="en-US" dirty="0"/>
          </a:p>
        </p:txBody>
      </p:sp>
      <p:sp>
        <p:nvSpPr>
          <p:cNvPr id="3" name="Content Placeholder 2"/>
          <p:cNvSpPr>
            <a:spLocks noGrp="1"/>
          </p:cNvSpPr>
          <p:nvPr>
            <p:ph idx="1"/>
          </p:nvPr>
        </p:nvSpPr>
        <p:spPr>
          <a:xfrm>
            <a:off x="388739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dirty="0"/>
          </a:p>
        </p:txBody>
      </p:sp>
    </p:spTree>
    <p:extLst>
      <p:ext uri="{BB962C8B-B14F-4D97-AF65-F5344CB8AC3E}">
        <p14:creationId xmlns:p14="http://schemas.microsoft.com/office/powerpoint/2010/main" val="1399831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32"/>
            <a:ext cx="4629150" cy="4873625"/>
          </a:xfrm>
        </p:spPr>
        <p:txBody>
          <a:bodyPr/>
          <a:lstStyle>
            <a:lvl1pPr marL="0" indent="0">
              <a:buNone/>
              <a:defRPr sz="2400"/>
            </a:lvl1pPr>
            <a:lvl2pPr marL="342875" indent="0">
              <a:buNone/>
              <a:defRPr sz="2100"/>
            </a:lvl2pPr>
            <a:lvl3pPr marL="685749" indent="0">
              <a:buNone/>
              <a:defRPr sz="1800"/>
            </a:lvl3pPr>
            <a:lvl4pPr marL="1028624" indent="0">
              <a:buNone/>
              <a:defRPr sz="1500"/>
            </a:lvl4pPr>
            <a:lvl5pPr marL="1371498" indent="0">
              <a:buNone/>
              <a:defRPr sz="1500"/>
            </a:lvl5pPr>
            <a:lvl6pPr marL="1714373" indent="0">
              <a:buNone/>
              <a:defRPr sz="1500"/>
            </a:lvl6pPr>
            <a:lvl7pPr marL="2057246" indent="0">
              <a:buNone/>
              <a:defRPr sz="1500"/>
            </a:lvl7pPr>
            <a:lvl8pPr marL="2400120" indent="0">
              <a:buNone/>
              <a:defRPr sz="1500"/>
            </a:lvl8pPr>
            <a:lvl9pPr marL="2742995" indent="0">
              <a:buNone/>
              <a:defRPr sz="1500"/>
            </a:lvl9pPr>
          </a:lstStyle>
          <a:p>
            <a:r>
              <a:rPr lang="en-US" dirty="0"/>
              <a:t>Click icon to add picture</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dirty="0"/>
          </a:p>
        </p:txBody>
      </p:sp>
      <p:sp>
        <p:nvSpPr>
          <p:cNvPr id="8"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endParaRPr lang="en-US" dirty="0"/>
          </a:p>
        </p:txBody>
      </p:sp>
      <p:sp>
        <p:nvSpPr>
          <p:cNvPr id="9"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Edit Master text styles</a:t>
            </a:r>
          </a:p>
        </p:txBody>
      </p:sp>
    </p:spTree>
    <p:extLst>
      <p:ext uri="{BB962C8B-B14F-4D97-AF65-F5344CB8AC3E}">
        <p14:creationId xmlns:p14="http://schemas.microsoft.com/office/powerpoint/2010/main" val="1277003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295400"/>
            <a:ext cx="8763000" cy="4724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4"/>
          <p:cNvSpPr>
            <a:spLocks noGrp="1" noChangeArrowheads="1"/>
          </p:cNvSpPr>
          <p:nvPr>
            <p:ph type="sldNum" sz="quarter" idx="10"/>
          </p:nvPr>
        </p:nvSpPr>
        <p:spPr>
          <a:xfrm>
            <a:off x="0" y="6324600"/>
            <a:ext cx="533400" cy="533400"/>
          </a:xfrm>
          <a:prstGeom prst="rect">
            <a:avLst/>
          </a:prstGeom>
          <a:ln/>
        </p:spPr>
        <p:txBody>
          <a:bodyPr/>
          <a:lstStyle>
            <a:lvl1pPr>
              <a:defRPr/>
            </a:lvl1pPr>
          </a:lstStyle>
          <a:p>
            <a:pPr>
              <a:defRPr/>
            </a:pPr>
            <a:fld id="{76734FD3-2F9E-4B17-97B2-29B8D7CB7E0B}" type="slidenum">
              <a:rPr lang="en-US" altLang="en-US"/>
              <a:pPr>
                <a:defRPr/>
              </a:pPr>
              <a:t>‹#›</a:t>
            </a:fld>
            <a:endParaRPr lang="en-US" altLang="en-US" dirty="0"/>
          </a:p>
        </p:txBody>
      </p:sp>
    </p:spTree>
    <p:extLst>
      <p:ext uri="{BB962C8B-B14F-4D97-AF65-F5344CB8AC3E}">
        <p14:creationId xmlns:p14="http://schemas.microsoft.com/office/powerpoint/2010/main" val="307197356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469907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1928828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BA Logo Slid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927" y="495343"/>
            <a:ext cx="2359595" cy="2564777"/>
          </a:xfrm>
          <a:prstGeom prst="rect">
            <a:avLst/>
          </a:prstGeom>
        </p:spPr>
      </p:pic>
    </p:spTree>
    <p:extLst>
      <p:ext uri="{BB962C8B-B14F-4D97-AF65-F5344CB8AC3E}">
        <p14:creationId xmlns:p14="http://schemas.microsoft.com/office/powerpoint/2010/main" val="2030112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1 lin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chemeClr val="bg1"/>
                </a:solidFill>
              </a:defRPr>
            </a:lvl1pPr>
          </a:lstStyle>
          <a:p>
            <a:r>
              <a:rPr lang="en-US" dirty="0"/>
              <a:t>Click to edit Master title </a:t>
            </a:r>
            <a:r>
              <a:rPr lang="en-US"/>
              <a:t>style (1 line)</a:t>
            </a:r>
            <a:endParaRPr lang="en-US" dirty="0"/>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8"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1 lin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chemeClr val="bg1"/>
                </a:solidFill>
              </a:defRPr>
            </a:lvl1pPr>
          </a:lstStyle>
          <a:p>
            <a:r>
              <a:rPr lang="en-US" dirty="0"/>
              <a:t>Click to edit Master title </a:t>
            </a:r>
            <a:r>
              <a:rPr lang="en-US"/>
              <a:t>style (1 line)</a:t>
            </a:r>
            <a:endParaRPr lang="en-US" dirty="0"/>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8"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7576891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2 lines)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chemeClr val="bg1"/>
                </a:solidFill>
              </a:defRPr>
            </a:lvl1pPr>
          </a:lstStyle>
          <a:p>
            <a:r>
              <a:rPr lang="en-US" dirty="0"/>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8"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27470091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Slide (1 lin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rgbClr val="003F80"/>
                </a:solidFill>
              </a:defRPr>
            </a:lvl1pPr>
          </a:lstStyle>
          <a:p>
            <a:r>
              <a:rPr lang="en-US" dirty="0"/>
              <a:t>Click to edit Master title style (1 line)</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9"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extLst>
      <p:ext uri="{BB962C8B-B14F-4D97-AF65-F5344CB8AC3E}">
        <p14:creationId xmlns:p14="http://schemas.microsoft.com/office/powerpoint/2010/main" val="563265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rgbClr val="003F80"/>
                </a:solidFill>
              </a:defRPr>
            </a:lvl1pPr>
          </a:lstStyle>
          <a:p>
            <a:r>
              <a:rPr lang="en-US" dirty="0"/>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9"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extLst>
      <p:ext uri="{BB962C8B-B14F-4D97-AF65-F5344CB8AC3E}">
        <p14:creationId xmlns:p14="http://schemas.microsoft.com/office/powerpoint/2010/main" val="27044814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Chapter Slid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7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chemeClr val="bg1"/>
                </a:solidFill>
              </a:defRPr>
            </a:lvl1pPr>
          </a:lstStyle>
          <a:p>
            <a:r>
              <a:rPr lang="en-US" dirty="0"/>
              <a:t>Click to edit Master </a:t>
            </a:r>
            <a:br>
              <a:rPr lang="en-US" dirty="0"/>
            </a:br>
            <a:r>
              <a:rPr lang="en-US" dirty="0"/>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chemeClr val="bg1">
                    <a:lumMod val="85000"/>
                  </a:schemeClr>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4197886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rgbClr val="007EB4"/>
                </a:solidFill>
              </a:defRPr>
            </a:lvl1pPr>
          </a:lstStyle>
          <a:p>
            <a:r>
              <a:rPr lang="en-US" dirty="0"/>
              <a:t>Click to edit Master </a:t>
            </a:r>
            <a:br>
              <a:rPr lang="en-US" dirty="0"/>
            </a:br>
            <a:r>
              <a:rPr lang="en-US" dirty="0"/>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1682645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Chapter Slide Al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99597" y="1268765"/>
            <a:ext cx="6944810" cy="2237228"/>
          </a:xfrm>
        </p:spPr>
        <p:txBody>
          <a:bodyPr anchor="b"/>
          <a:lstStyle>
            <a:lvl1pPr>
              <a:lnSpc>
                <a:spcPts val="4500"/>
              </a:lnSpc>
              <a:defRPr sz="4500"/>
            </a:lvl1pPr>
          </a:lstStyle>
          <a:p>
            <a:r>
              <a:rPr lang="en-US" dirty="0"/>
              <a:t>Click to edit Master </a:t>
            </a:r>
            <a:br>
              <a:rPr lang="en-US" dirty="0"/>
            </a:br>
            <a:r>
              <a:rPr lang="en-US" dirty="0"/>
              <a:t>chapter style</a:t>
            </a:r>
          </a:p>
        </p:txBody>
      </p:sp>
      <p:sp>
        <p:nvSpPr>
          <p:cNvPr id="3" name="Text Placeholder 2"/>
          <p:cNvSpPr>
            <a:spLocks noGrp="1"/>
          </p:cNvSpPr>
          <p:nvPr>
            <p:ph type="body" idx="1" hasCustomPrompt="1"/>
          </p:nvPr>
        </p:nvSpPr>
        <p:spPr>
          <a:xfrm>
            <a:off x="1103254" y="3613579"/>
            <a:ext cx="6944810" cy="1500187"/>
          </a:xfrm>
        </p:spPr>
        <p:txBody>
          <a:bodyPr/>
          <a:lstStyle>
            <a:lvl1pPr marL="0" indent="0" algn="ctr">
              <a:buNone/>
              <a:defRPr sz="1800" b="1">
                <a:solidFill>
                  <a:schemeClr val="tx1">
                    <a:tint val="75000"/>
                  </a:schemeClr>
                </a:solidFill>
              </a:defRPr>
            </a:lvl1pPr>
            <a:lvl2pPr marL="342875" indent="0">
              <a:buNone/>
              <a:defRPr sz="1500">
                <a:solidFill>
                  <a:schemeClr val="tx1">
                    <a:tint val="75000"/>
                  </a:schemeClr>
                </a:solidFill>
              </a:defRPr>
            </a:lvl2pPr>
            <a:lvl3pPr marL="685749" indent="0">
              <a:buNone/>
              <a:defRPr sz="1350">
                <a:solidFill>
                  <a:schemeClr val="tx1">
                    <a:tint val="75000"/>
                  </a:schemeClr>
                </a:solidFill>
              </a:defRPr>
            </a:lvl3pPr>
            <a:lvl4pPr marL="1028624" indent="0">
              <a:buNone/>
              <a:defRPr sz="1200">
                <a:solidFill>
                  <a:schemeClr val="tx1">
                    <a:tint val="75000"/>
                  </a:schemeClr>
                </a:solidFill>
              </a:defRPr>
            </a:lvl4pPr>
            <a:lvl5pPr marL="1371498" indent="0">
              <a:buNone/>
              <a:defRPr sz="1200">
                <a:solidFill>
                  <a:schemeClr val="tx1">
                    <a:tint val="75000"/>
                  </a:schemeClr>
                </a:solidFill>
              </a:defRPr>
            </a:lvl5pPr>
            <a:lvl6pPr marL="1714373" indent="0">
              <a:buNone/>
              <a:defRPr sz="1200">
                <a:solidFill>
                  <a:schemeClr val="tx1">
                    <a:tint val="75000"/>
                  </a:schemeClr>
                </a:solidFill>
              </a:defRPr>
            </a:lvl6pPr>
            <a:lvl7pPr marL="2057246" indent="0">
              <a:buNone/>
              <a:defRPr sz="1200">
                <a:solidFill>
                  <a:schemeClr val="tx1">
                    <a:tint val="75000"/>
                  </a:schemeClr>
                </a:solidFill>
              </a:defRPr>
            </a:lvl7pPr>
            <a:lvl8pPr marL="2400120" indent="0">
              <a:buNone/>
              <a:defRPr sz="1200">
                <a:solidFill>
                  <a:schemeClr val="tx1">
                    <a:tint val="75000"/>
                  </a:schemeClr>
                </a:solidFill>
              </a:defRPr>
            </a:lvl8pPr>
            <a:lvl9pPr marL="2742995" indent="0">
              <a:buNone/>
              <a:defRPr sz="1200">
                <a:solidFill>
                  <a:schemeClr val="tx1">
                    <a:tint val="75000"/>
                  </a:schemeClr>
                </a:solidFill>
              </a:defRPr>
            </a:lvl9pPr>
          </a:lstStyle>
          <a:p>
            <a:pPr lvl="0"/>
            <a:r>
              <a:rPr lang="en-US" dirty="0"/>
              <a:t>Click to edit Master subtitle style</a:t>
            </a:r>
          </a:p>
        </p:txBody>
      </p:sp>
      <p:sp>
        <p:nvSpPr>
          <p:cNvPr id="4" name="Date Placeholder 3"/>
          <p:cNvSpPr>
            <a:spLocks noGrp="1"/>
          </p:cNvSpPr>
          <p:nvPr>
            <p:ph type="dt" sz="half" idx="10"/>
          </p:nvPr>
        </p:nvSpPr>
        <p:spPr/>
        <p:txBody>
          <a:bodyPr/>
          <a:lstStyle/>
          <a:p>
            <a:endParaRPr lang="en-US" dirty="0">
              <a:solidFill>
                <a:srgbClr val="1B1E29">
                  <a:tint val="75000"/>
                </a:srgbClr>
              </a:solidFill>
            </a:endParaRPr>
          </a:p>
        </p:txBody>
      </p:sp>
      <p:sp>
        <p:nvSpPr>
          <p:cNvPr id="5" name="Footer Placeholder 4"/>
          <p:cNvSpPr>
            <a:spLocks noGrp="1"/>
          </p:cNvSpPr>
          <p:nvPr>
            <p:ph type="ftr" sz="quarter" idx="11"/>
          </p:nvPr>
        </p:nvSpPr>
        <p:spPr/>
        <p:txBody>
          <a:bodyPr/>
          <a:lstStyle/>
          <a:p>
            <a:endParaRPr lang="en-US" dirty="0">
              <a:solidFill>
                <a:srgbClr val="1B1E29">
                  <a:tint val="75000"/>
                </a:srgbClr>
              </a:solidFill>
            </a:endParaRPr>
          </a:p>
        </p:txBody>
      </p:sp>
      <p:sp>
        <p:nvSpPr>
          <p:cNvPr id="6" name="Slide Number Placeholder 5"/>
          <p:cNvSpPr>
            <a:spLocks noGrp="1"/>
          </p:cNvSpPr>
          <p:nvPr>
            <p:ph type="sldNum" sz="quarter" idx="12"/>
          </p:nvPr>
        </p:nvSpPr>
        <p:spPr>
          <a:xfrm>
            <a:off x="7870784" y="5951239"/>
            <a:ext cx="925251" cy="365125"/>
          </a:xfrm>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Tree>
    <p:extLst>
      <p:ext uri="{BB962C8B-B14F-4D97-AF65-F5344CB8AC3E}">
        <p14:creationId xmlns:p14="http://schemas.microsoft.com/office/powerpoint/2010/main" val="31268585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 with Subtitle">
    <p:spTree>
      <p:nvGrpSpPr>
        <p:cNvPr id="1" name=""/>
        <p:cNvGrpSpPr/>
        <p:nvPr/>
      </p:nvGrpSpPr>
      <p:grpSpPr>
        <a:xfrm>
          <a:off x="0" y="0"/>
          <a:ext cx="0" cy="0"/>
          <a:chOff x="0" y="0"/>
          <a:chExt cx="0" cy="0"/>
        </a:xfrm>
      </p:grpSpPr>
      <p:sp>
        <p:nvSpPr>
          <p:cNvPr id="2" name="Title 1"/>
          <p:cNvSpPr>
            <a:spLocks noGrp="1"/>
          </p:cNvSpPr>
          <p:nvPr>
            <p:ph type="title"/>
          </p:nvPr>
        </p:nvSpPr>
        <p:spPr>
          <a:xfrm>
            <a:off x="628650" y="368608"/>
            <a:ext cx="7886700" cy="598904"/>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0"/>
          </p:nvPr>
        </p:nvSpPr>
        <p:spPr>
          <a:xfrm>
            <a:off x="417815" y="6194307"/>
            <a:ext cx="1795815" cy="365125"/>
          </a:xfrm>
        </p:spPr>
        <p:txBody>
          <a:bodyPr/>
          <a:lstStyle/>
          <a:p>
            <a:endParaRPr lang="en-US" dirty="0">
              <a:solidFill>
                <a:srgbClr val="1B1E29">
                  <a:tint val="75000"/>
                </a:srgbClr>
              </a:solidFill>
            </a:endParaRPr>
          </a:p>
        </p:txBody>
      </p:sp>
      <p:sp>
        <p:nvSpPr>
          <p:cNvPr id="9" name="Footer Placeholder 5"/>
          <p:cNvSpPr>
            <a:spLocks noGrp="1"/>
          </p:cNvSpPr>
          <p:nvPr>
            <p:ph type="ftr" sz="quarter" idx="11"/>
          </p:nvPr>
        </p:nvSpPr>
        <p:spPr>
          <a:xfrm>
            <a:off x="3028950" y="6194307"/>
            <a:ext cx="3086100" cy="365125"/>
          </a:xfrm>
        </p:spPr>
        <p:txBody>
          <a:bodyPr/>
          <a:lstStyle/>
          <a:p>
            <a:endParaRPr lang="en-US" dirty="0">
              <a:solidFill>
                <a:srgbClr val="1B1E29">
                  <a:tint val="75000"/>
                </a:srgbClr>
              </a:solidFill>
            </a:endParaRPr>
          </a:p>
        </p:txBody>
      </p:sp>
      <p:sp>
        <p:nvSpPr>
          <p:cNvPr id="10" name="Slide Number Placeholder 6"/>
          <p:cNvSpPr>
            <a:spLocks noGrp="1"/>
          </p:cNvSpPr>
          <p:nvPr>
            <p:ph type="sldNum" sz="quarter" idx="12"/>
          </p:nvPr>
        </p:nvSpPr>
        <p:spPr>
          <a:xfrm>
            <a:off x="6796510" y="6194307"/>
            <a:ext cx="2057400" cy="365125"/>
          </a:xfrm>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
        <p:nvSpPr>
          <p:cNvPr id="11" name="Subtitle 2"/>
          <p:cNvSpPr>
            <a:spLocks noGrp="1"/>
          </p:cNvSpPr>
          <p:nvPr>
            <p:ph type="subTitle" idx="13"/>
          </p:nvPr>
        </p:nvSpPr>
        <p:spPr>
          <a:xfrm>
            <a:off x="628650" y="967512"/>
            <a:ext cx="7886700" cy="696071"/>
          </a:xfrm>
        </p:spPr>
        <p:txBody>
          <a:bodyPr>
            <a:normAutofit/>
          </a:bodyPr>
          <a:lstStyle>
            <a:lvl1pPr marL="0" indent="0" algn="ctr">
              <a:buNone/>
              <a:defRPr sz="1575"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5586673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7026"/>
            <a:ext cx="7886700" cy="762528"/>
          </a:xfrm>
        </p:spPr>
        <p:txBody>
          <a:bodyPr/>
          <a:lstStyle/>
          <a:p>
            <a:r>
              <a:rPr lang="en-US"/>
              <a:t>Click to edit Master title style</a:t>
            </a:r>
          </a:p>
        </p:txBody>
      </p:sp>
      <p:sp>
        <p:nvSpPr>
          <p:cNvPr id="3" name="Content Placeholder 2"/>
          <p:cNvSpPr>
            <a:spLocks noGrp="1"/>
          </p:cNvSpPr>
          <p:nvPr>
            <p:ph sz="half" idx="1"/>
          </p:nvPr>
        </p:nvSpPr>
        <p:spPr>
          <a:xfrm>
            <a:off x="628650" y="1568824"/>
            <a:ext cx="3886200" cy="46081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68824"/>
            <a:ext cx="3886200" cy="46081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solidFill>
                <a:srgbClr val="1B1E29">
                  <a:tint val="75000"/>
                </a:srgbClr>
              </a:solidFill>
            </a:endParaRPr>
          </a:p>
        </p:txBody>
      </p:sp>
      <p:sp>
        <p:nvSpPr>
          <p:cNvPr id="6" name="Footer Placeholder 5"/>
          <p:cNvSpPr>
            <a:spLocks noGrp="1"/>
          </p:cNvSpPr>
          <p:nvPr>
            <p:ph type="ftr" sz="quarter" idx="11"/>
          </p:nvPr>
        </p:nvSpPr>
        <p:spPr/>
        <p:txBody>
          <a:bodyPr/>
          <a:lstStyle/>
          <a:p>
            <a:endParaRPr lang="en-US" dirty="0">
              <a:solidFill>
                <a:srgbClr val="1B1E29">
                  <a:tint val="75000"/>
                </a:srgbClr>
              </a:solidFill>
            </a:endParaRPr>
          </a:p>
        </p:txBody>
      </p:sp>
      <p:sp>
        <p:nvSpPr>
          <p:cNvPr id="7" name="Slide Number Placeholder 6"/>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Tree>
    <p:extLst>
      <p:ext uri="{BB962C8B-B14F-4D97-AF65-F5344CB8AC3E}">
        <p14:creationId xmlns:p14="http://schemas.microsoft.com/office/powerpoint/2010/main" val="16225762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73996"/>
            <a:ext cx="7886700" cy="1161770"/>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solidFill>
                <a:srgbClr val="1B1E29">
                  <a:tint val="75000"/>
                </a:srgbClr>
              </a:solidFill>
            </a:endParaRPr>
          </a:p>
        </p:txBody>
      </p:sp>
      <p:sp>
        <p:nvSpPr>
          <p:cNvPr id="8" name="Footer Placeholder 7"/>
          <p:cNvSpPr>
            <a:spLocks noGrp="1"/>
          </p:cNvSpPr>
          <p:nvPr>
            <p:ph type="ftr" sz="quarter" idx="11"/>
          </p:nvPr>
        </p:nvSpPr>
        <p:spPr/>
        <p:txBody>
          <a:bodyPr/>
          <a:lstStyle/>
          <a:p>
            <a:endParaRPr lang="en-US" dirty="0">
              <a:solidFill>
                <a:srgbClr val="1B1E29">
                  <a:tint val="75000"/>
                </a:srgbClr>
              </a:solidFill>
            </a:endParaRPr>
          </a:p>
        </p:txBody>
      </p:sp>
      <p:sp>
        <p:nvSpPr>
          <p:cNvPr id="9" name="Slide Number Placeholder 8"/>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Tree>
    <p:extLst>
      <p:ext uri="{BB962C8B-B14F-4D97-AF65-F5344CB8AC3E}">
        <p14:creationId xmlns:p14="http://schemas.microsoft.com/office/powerpoint/2010/main" val="1901945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2 lines)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chemeClr val="bg1"/>
                </a:solidFill>
              </a:defRPr>
            </a:lvl1pPr>
          </a:lstStyle>
          <a:p>
            <a:r>
              <a:rPr lang="en-US" dirty="0"/>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8"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3111840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solidFill>
                <a:srgbClr val="1B1E29">
                  <a:tint val="75000"/>
                </a:srgbClr>
              </a:solidFill>
            </a:endParaRPr>
          </a:p>
        </p:txBody>
      </p:sp>
      <p:sp>
        <p:nvSpPr>
          <p:cNvPr id="4" name="Footer Placeholder 3"/>
          <p:cNvSpPr>
            <a:spLocks noGrp="1"/>
          </p:cNvSpPr>
          <p:nvPr>
            <p:ph type="ftr" sz="quarter" idx="11"/>
          </p:nvPr>
        </p:nvSpPr>
        <p:spPr/>
        <p:txBody>
          <a:bodyPr/>
          <a:lstStyle/>
          <a:p>
            <a:endParaRPr lang="en-US" dirty="0">
              <a:solidFill>
                <a:srgbClr val="1B1E29">
                  <a:tint val="75000"/>
                </a:srgbClr>
              </a:solidFill>
            </a:endParaRPr>
          </a:p>
        </p:txBody>
      </p:sp>
      <p:sp>
        <p:nvSpPr>
          <p:cNvPr id="5" name="Slide Number Placeholder 4"/>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Tree>
    <p:extLst>
      <p:ext uri="{BB962C8B-B14F-4D97-AF65-F5344CB8AC3E}">
        <p14:creationId xmlns:p14="http://schemas.microsoft.com/office/powerpoint/2010/main" val="35427318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srgbClr val="1B1E29">
                  <a:tint val="75000"/>
                </a:srgbClr>
              </a:solidFill>
            </a:endParaRPr>
          </a:p>
        </p:txBody>
      </p:sp>
      <p:sp>
        <p:nvSpPr>
          <p:cNvPr id="3" name="Footer Placeholder 2"/>
          <p:cNvSpPr>
            <a:spLocks noGrp="1"/>
          </p:cNvSpPr>
          <p:nvPr>
            <p:ph type="ftr" sz="quarter" idx="11"/>
          </p:nvPr>
        </p:nvSpPr>
        <p:spPr/>
        <p:txBody>
          <a:bodyPr/>
          <a:lstStyle/>
          <a:p>
            <a:endParaRPr lang="en-US" dirty="0">
              <a:solidFill>
                <a:srgbClr val="1B1E29">
                  <a:tint val="75000"/>
                </a:srgbClr>
              </a:solidFill>
            </a:endParaRPr>
          </a:p>
        </p:txBody>
      </p:sp>
      <p:sp>
        <p:nvSpPr>
          <p:cNvPr id="4" name="Slide Number Placeholder 3"/>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Picture Placeholder 7"/>
          <p:cNvSpPr>
            <a:spLocks noGrp="1"/>
          </p:cNvSpPr>
          <p:nvPr>
            <p:ph type="pic" sz="quarter" idx="13"/>
          </p:nvPr>
        </p:nvSpPr>
        <p:spPr>
          <a:xfrm>
            <a:off x="0" y="0"/>
            <a:ext cx="9144000" cy="6858000"/>
          </a:xfrm>
        </p:spPr>
        <p:txBody>
          <a:bodyPr/>
          <a:lstStyle/>
          <a:p>
            <a:r>
              <a:rPr lang="en-US" dirty="0"/>
              <a:t>Click icon to add picture</a:t>
            </a:r>
          </a:p>
        </p:txBody>
      </p:sp>
    </p:spTree>
    <p:extLst>
      <p:ext uri="{BB962C8B-B14F-4D97-AF65-F5344CB8AC3E}">
        <p14:creationId xmlns:p14="http://schemas.microsoft.com/office/powerpoint/2010/main" val="34609459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endParaRPr lang="en-US" dirty="0"/>
          </a:p>
        </p:txBody>
      </p:sp>
      <p:sp>
        <p:nvSpPr>
          <p:cNvPr id="3" name="Content Placeholder 2"/>
          <p:cNvSpPr>
            <a:spLocks noGrp="1"/>
          </p:cNvSpPr>
          <p:nvPr>
            <p:ph idx="1"/>
          </p:nvPr>
        </p:nvSpPr>
        <p:spPr>
          <a:xfrm>
            <a:off x="388739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solidFill>
                <a:srgbClr val="1B1E29">
                  <a:tint val="75000"/>
                </a:srgbClr>
              </a:solidFill>
            </a:endParaRPr>
          </a:p>
        </p:txBody>
      </p:sp>
      <p:sp>
        <p:nvSpPr>
          <p:cNvPr id="6" name="Footer Placeholder 5"/>
          <p:cNvSpPr>
            <a:spLocks noGrp="1"/>
          </p:cNvSpPr>
          <p:nvPr>
            <p:ph type="ftr" sz="quarter" idx="11"/>
          </p:nvPr>
        </p:nvSpPr>
        <p:spPr/>
        <p:txBody>
          <a:bodyPr/>
          <a:lstStyle/>
          <a:p>
            <a:endParaRPr lang="en-US" dirty="0">
              <a:solidFill>
                <a:srgbClr val="1B1E29">
                  <a:tint val="75000"/>
                </a:srgbClr>
              </a:solidFill>
            </a:endParaRPr>
          </a:p>
        </p:txBody>
      </p:sp>
      <p:sp>
        <p:nvSpPr>
          <p:cNvPr id="7" name="Slide Number Placeholder 6"/>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Tree>
    <p:extLst>
      <p:ext uri="{BB962C8B-B14F-4D97-AF65-F5344CB8AC3E}">
        <p14:creationId xmlns:p14="http://schemas.microsoft.com/office/powerpoint/2010/main" val="1757239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32"/>
            <a:ext cx="4629150" cy="4873625"/>
          </a:xfrm>
        </p:spPr>
        <p:txBody>
          <a:bodyPr/>
          <a:lstStyle>
            <a:lvl1pPr marL="0" indent="0">
              <a:buNone/>
              <a:defRPr sz="2400"/>
            </a:lvl1pPr>
            <a:lvl2pPr marL="342875" indent="0">
              <a:buNone/>
              <a:defRPr sz="2100"/>
            </a:lvl2pPr>
            <a:lvl3pPr marL="685749" indent="0">
              <a:buNone/>
              <a:defRPr sz="1800"/>
            </a:lvl3pPr>
            <a:lvl4pPr marL="1028624" indent="0">
              <a:buNone/>
              <a:defRPr sz="1500"/>
            </a:lvl4pPr>
            <a:lvl5pPr marL="1371498" indent="0">
              <a:buNone/>
              <a:defRPr sz="1500"/>
            </a:lvl5pPr>
            <a:lvl6pPr marL="1714373" indent="0">
              <a:buNone/>
              <a:defRPr sz="1500"/>
            </a:lvl6pPr>
            <a:lvl7pPr marL="2057246" indent="0">
              <a:buNone/>
              <a:defRPr sz="1500"/>
            </a:lvl7pPr>
            <a:lvl8pPr marL="2400120" indent="0">
              <a:buNone/>
              <a:defRPr sz="1500"/>
            </a:lvl8pPr>
            <a:lvl9pPr marL="2742995" indent="0">
              <a:buNone/>
              <a:defRPr sz="1500"/>
            </a:lvl9pPr>
          </a:lstStyle>
          <a:p>
            <a:r>
              <a:rPr lang="en-US" dirty="0"/>
              <a:t>Click icon to add picture</a:t>
            </a:r>
          </a:p>
        </p:txBody>
      </p:sp>
      <p:sp>
        <p:nvSpPr>
          <p:cNvPr id="5" name="Date Placeholder 4"/>
          <p:cNvSpPr>
            <a:spLocks noGrp="1"/>
          </p:cNvSpPr>
          <p:nvPr>
            <p:ph type="dt" sz="half" idx="10"/>
          </p:nvPr>
        </p:nvSpPr>
        <p:spPr/>
        <p:txBody>
          <a:bodyPr/>
          <a:lstStyle/>
          <a:p>
            <a:endParaRPr lang="en-US" dirty="0">
              <a:solidFill>
                <a:srgbClr val="1B1E29">
                  <a:tint val="75000"/>
                </a:srgbClr>
              </a:solidFill>
            </a:endParaRPr>
          </a:p>
        </p:txBody>
      </p:sp>
      <p:sp>
        <p:nvSpPr>
          <p:cNvPr id="6" name="Footer Placeholder 5"/>
          <p:cNvSpPr>
            <a:spLocks noGrp="1"/>
          </p:cNvSpPr>
          <p:nvPr>
            <p:ph type="ftr" sz="quarter" idx="11"/>
          </p:nvPr>
        </p:nvSpPr>
        <p:spPr/>
        <p:txBody>
          <a:bodyPr/>
          <a:lstStyle/>
          <a:p>
            <a:endParaRPr lang="en-US" dirty="0">
              <a:solidFill>
                <a:srgbClr val="1B1E29">
                  <a:tint val="75000"/>
                </a:srgbClr>
              </a:solidFill>
            </a:endParaRPr>
          </a:p>
        </p:txBody>
      </p:sp>
      <p:sp>
        <p:nvSpPr>
          <p:cNvPr id="7" name="Slide Number Placeholder 6"/>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
        <p:nvSpPr>
          <p:cNvPr id="8"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endParaRPr lang="en-US" dirty="0"/>
          </a:p>
        </p:txBody>
      </p:sp>
      <p:sp>
        <p:nvSpPr>
          <p:cNvPr id="9"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Edit Master text styles</a:t>
            </a:r>
          </a:p>
        </p:txBody>
      </p:sp>
    </p:spTree>
    <p:extLst>
      <p:ext uri="{BB962C8B-B14F-4D97-AF65-F5344CB8AC3E}">
        <p14:creationId xmlns:p14="http://schemas.microsoft.com/office/powerpoint/2010/main" val="19144371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295400"/>
            <a:ext cx="8763000" cy="4724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4"/>
          <p:cNvSpPr>
            <a:spLocks noGrp="1" noChangeArrowheads="1"/>
          </p:cNvSpPr>
          <p:nvPr>
            <p:ph type="sldNum" sz="quarter" idx="10"/>
          </p:nvPr>
        </p:nvSpPr>
        <p:spPr>
          <a:xfrm>
            <a:off x="0" y="6324600"/>
            <a:ext cx="533400" cy="533400"/>
          </a:xfrm>
          <a:prstGeom prst="rect">
            <a:avLst/>
          </a:prstGeom>
          <a:ln/>
        </p:spPr>
        <p:txBody>
          <a:bodyPr/>
          <a:lstStyle>
            <a:lvl1pPr>
              <a:defRPr/>
            </a:lvl1pPr>
          </a:lstStyle>
          <a:p>
            <a:pPr>
              <a:defRPr/>
            </a:pPr>
            <a:fld id="{76734FD3-2F9E-4B17-97B2-29B8D7CB7E0B}" type="slidenum">
              <a:rPr lang="en-US" altLang="en-US">
                <a:solidFill>
                  <a:srgbClr val="1B1E29">
                    <a:tint val="75000"/>
                  </a:srgbClr>
                </a:solidFill>
              </a:rPr>
              <a:pPr>
                <a:defRPr/>
              </a:pPr>
              <a:t>‹#›</a:t>
            </a:fld>
            <a:endParaRPr lang="en-US" altLang="en-US" dirty="0">
              <a:solidFill>
                <a:srgbClr val="1B1E29">
                  <a:tint val="75000"/>
                </a:srgbClr>
              </a:solidFill>
            </a:endParaRPr>
          </a:p>
        </p:txBody>
      </p:sp>
    </p:spTree>
    <p:extLst>
      <p:ext uri="{BB962C8B-B14F-4D97-AF65-F5344CB8AC3E}">
        <p14:creationId xmlns:p14="http://schemas.microsoft.com/office/powerpoint/2010/main" val="2631686722"/>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429514"/>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209800" y="1371600"/>
            <a:ext cx="6248400" cy="4724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304800" y="6096000"/>
            <a:ext cx="8686800" cy="533400"/>
          </a:xfrm>
          <a:prstGeom prst="rect">
            <a:avLst/>
          </a:prstGeom>
        </p:spPr>
        <p:txBody>
          <a:bodyPr/>
          <a:lstStyle>
            <a:lvl2pPr marL="0" indent="0" algn="l">
              <a:buNone/>
              <a:defRPr sz="2000" baseline="0"/>
            </a:lvl2pPr>
          </a:lstStyle>
          <a:p>
            <a:pPr lvl="0"/>
            <a:r>
              <a:rPr lang="en-US"/>
              <a:t>Click to edit Master text styles</a:t>
            </a:r>
          </a:p>
        </p:txBody>
      </p:sp>
    </p:spTree>
    <p:extLst>
      <p:ext uri="{BB962C8B-B14F-4D97-AF65-F5344CB8AC3E}">
        <p14:creationId xmlns:p14="http://schemas.microsoft.com/office/powerpoint/2010/main" val="33918275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8F79BBD-3AFF-45DC-BC99-4BB0B3E9E4A3}" type="slidenum">
              <a:rPr lang="en-US" smtClean="0">
                <a:solidFill>
                  <a:srgbClr val="1B1E29">
                    <a:tint val="75000"/>
                  </a:srgbClr>
                </a:solidFill>
              </a:rPr>
              <a:pPr/>
              <a:t>‹#›</a:t>
            </a:fld>
            <a:endParaRPr lang="en-US" dirty="0">
              <a:solidFill>
                <a:srgbClr val="1B1E29">
                  <a:tint val="75000"/>
                </a:srgbClr>
              </a:solidFill>
            </a:endParaRPr>
          </a:p>
        </p:txBody>
      </p:sp>
    </p:spTree>
    <p:extLst>
      <p:ext uri="{BB962C8B-B14F-4D97-AF65-F5344CB8AC3E}">
        <p14:creationId xmlns:p14="http://schemas.microsoft.com/office/powerpoint/2010/main" val="13405004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0064121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BA Logo Slid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895312" y="1606513"/>
            <a:ext cx="3353375" cy="3644973"/>
          </a:xfrm>
          <a:prstGeom prst="rect">
            <a:avLst/>
          </a:prstGeom>
        </p:spPr>
      </p:pic>
    </p:spTree>
    <p:extLst>
      <p:ext uri="{BB962C8B-B14F-4D97-AF65-F5344CB8AC3E}">
        <p14:creationId xmlns:p14="http://schemas.microsoft.com/office/powerpoint/2010/main" val="1708660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1 lin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rgbClr val="003F80"/>
                </a:solidFill>
              </a:defRPr>
            </a:lvl1pPr>
          </a:lstStyle>
          <a:p>
            <a:r>
              <a:rPr lang="en-US" dirty="0"/>
              <a:t>Click to edit Master title style (1 line)</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9"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Slide (1 lin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chemeClr val="bg1"/>
                </a:solidFill>
              </a:defRPr>
            </a:lvl1pPr>
          </a:lstStyle>
          <a:p>
            <a:r>
              <a:rPr lang="en-US" dirty="0"/>
              <a:t>Click to edit Master title </a:t>
            </a:r>
            <a:r>
              <a:rPr lang="en-US"/>
              <a:t>style (1 line)</a:t>
            </a:r>
            <a:endParaRPr lang="en-US" dirty="0"/>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8"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35272473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Slide (2 lines)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chemeClr val="bg1"/>
                </a:solidFill>
              </a:defRPr>
            </a:lvl1pPr>
          </a:lstStyle>
          <a:p>
            <a:r>
              <a:rPr lang="en-US" dirty="0"/>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8"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54369779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Title Slide (1 lin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rgbClr val="003F80"/>
                </a:solidFill>
              </a:defRPr>
            </a:lvl1pPr>
          </a:lstStyle>
          <a:p>
            <a:r>
              <a:rPr lang="en-US" dirty="0"/>
              <a:t>Click to edit Master title style (1 line)</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9"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368048" y="699244"/>
            <a:ext cx="2407901" cy="661370"/>
          </a:xfrm>
          <a:prstGeom prst="rect">
            <a:avLst/>
          </a:prstGeom>
        </p:spPr>
      </p:pic>
    </p:spTree>
    <p:extLst>
      <p:ext uri="{BB962C8B-B14F-4D97-AF65-F5344CB8AC3E}">
        <p14:creationId xmlns:p14="http://schemas.microsoft.com/office/powerpoint/2010/main" val="203060329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rgbClr val="003F80"/>
                </a:solidFill>
              </a:defRPr>
            </a:lvl1pPr>
          </a:lstStyle>
          <a:p>
            <a:r>
              <a:rPr lang="en-US" dirty="0"/>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9"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368048" y="699244"/>
            <a:ext cx="2407901" cy="661370"/>
          </a:xfrm>
          <a:prstGeom prst="rect">
            <a:avLst/>
          </a:prstGeom>
        </p:spPr>
      </p:pic>
    </p:spTree>
    <p:extLst>
      <p:ext uri="{BB962C8B-B14F-4D97-AF65-F5344CB8AC3E}">
        <p14:creationId xmlns:p14="http://schemas.microsoft.com/office/powerpoint/2010/main" val="19367867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Chapter Slid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7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chemeClr val="bg1"/>
                </a:solidFill>
              </a:defRPr>
            </a:lvl1pPr>
          </a:lstStyle>
          <a:p>
            <a:r>
              <a:rPr lang="en-US" dirty="0"/>
              <a:t>Click to edit Master </a:t>
            </a:r>
            <a:br>
              <a:rPr lang="en-US" dirty="0"/>
            </a:br>
            <a:r>
              <a:rPr lang="en-US" dirty="0"/>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chemeClr val="bg1">
                    <a:lumMod val="85000"/>
                  </a:schemeClr>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197042135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rgbClr val="007EB4"/>
                </a:solidFill>
              </a:defRPr>
            </a:lvl1pPr>
          </a:lstStyle>
          <a:p>
            <a:r>
              <a:rPr lang="en-US" dirty="0"/>
              <a:t>Click to edit Master </a:t>
            </a:r>
            <a:br>
              <a:rPr lang="en-US" dirty="0"/>
            </a:br>
            <a:r>
              <a:rPr lang="en-US" dirty="0"/>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66604786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Chapter Slide Al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99597" y="1268765"/>
            <a:ext cx="6944810" cy="2237228"/>
          </a:xfrm>
        </p:spPr>
        <p:txBody>
          <a:bodyPr anchor="b"/>
          <a:lstStyle>
            <a:lvl1pPr>
              <a:lnSpc>
                <a:spcPts val="4500"/>
              </a:lnSpc>
              <a:defRPr sz="4500"/>
            </a:lvl1pPr>
          </a:lstStyle>
          <a:p>
            <a:r>
              <a:rPr lang="en-US" dirty="0"/>
              <a:t>Click to edit Master </a:t>
            </a:r>
            <a:br>
              <a:rPr lang="en-US" dirty="0"/>
            </a:br>
            <a:r>
              <a:rPr lang="en-US" dirty="0"/>
              <a:t>chapter style</a:t>
            </a:r>
          </a:p>
        </p:txBody>
      </p:sp>
      <p:sp>
        <p:nvSpPr>
          <p:cNvPr id="3" name="Text Placeholder 2"/>
          <p:cNvSpPr>
            <a:spLocks noGrp="1"/>
          </p:cNvSpPr>
          <p:nvPr>
            <p:ph type="body" idx="1" hasCustomPrompt="1"/>
          </p:nvPr>
        </p:nvSpPr>
        <p:spPr>
          <a:xfrm>
            <a:off x="1103254" y="3613579"/>
            <a:ext cx="6944810" cy="1500187"/>
          </a:xfrm>
        </p:spPr>
        <p:txBody>
          <a:bodyPr/>
          <a:lstStyle>
            <a:lvl1pPr marL="0" indent="0" algn="ctr">
              <a:buNone/>
              <a:defRPr sz="1800" b="1">
                <a:solidFill>
                  <a:schemeClr val="tx1">
                    <a:tint val="75000"/>
                  </a:schemeClr>
                </a:solidFill>
              </a:defRPr>
            </a:lvl1pPr>
            <a:lvl2pPr marL="342875" indent="0">
              <a:buNone/>
              <a:defRPr sz="1500">
                <a:solidFill>
                  <a:schemeClr val="tx1">
                    <a:tint val="75000"/>
                  </a:schemeClr>
                </a:solidFill>
              </a:defRPr>
            </a:lvl2pPr>
            <a:lvl3pPr marL="685749" indent="0">
              <a:buNone/>
              <a:defRPr sz="1350">
                <a:solidFill>
                  <a:schemeClr val="tx1">
                    <a:tint val="75000"/>
                  </a:schemeClr>
                </a:solidFill>
              </a:defRPr>
            </a:lvl3pPr>
            <a:lvl4pPr marL="1028624" indent="0">
              <a:buNone/>
              <a:defRPr sz="1200">
                <a:solidFill>
                  <a:schemeClr val="tx1">
                    <a:tint val="75000"/>
                  </a:schemeClr>
                </a:solidFill>
              </a:defRPr>
            </a:lvl4pPr>
            <a:lvl5pPr marL="1371498" indent="0">
              <a:buNone/>
              <a:defRPr sz="1200">
                <a:solidFill>
                  <a:schemeClr val="tx1">
                    <a:tint val="75000"/>
                  </a:schemeClr>
                </a:solidFill>
              </a:defRPr>
            </a:lvl5pPr>
            <a:lvl6pPr marL="1714373" indent="0">
              <a:buNone/>
              <a:defRPr sz="1200">
                <a:solidFill>
                  <a:schemeClr val="tx1">
                    <a:tint val="75000"/>
                  </a:schemeClr>
                </a:solidFill>
              </a:defRPr>
            </a:lvl6pPr>
            <a:lvl7pPr marL="2057246" indent="0">
              <a:buNone/>
              <a:defRPr sz="1200">
                <a:solidFill>
                  <a:schemeClr val="tx1">
                    <a:tint val="75000"/>
                  </a:schemeClr>
                </a:solidFill>
              </a:defRPr>
            </a:lvl7pPr>
            <a:lvl8pPr marL="2400120" indent="0">
              <a:buNone/>
              <a:defRPr sz="1200">
                <a:solidFill>
                  <a:schemeClr val="tx1">
                    <a:tint val="75000"/>
                  </a:schemeClr>
                </a:solidFill>
              </a:defRPr>
            </a:lvl8pPr>
            <a:lvl9pPr marL="2742995" indent="0">
              <a:buNone/>
              <a:defRPr sz="1200">
                <a:solidFill>
                  <a:schemeClr val="tx1">
                    <a:tint val="75000"/>
                  </a:schemeClr>
                </a:solidFill>
              </a:defRPr>
            </a:lvl9pPr>
          </a:lstStyle>
          <a:p>
            <a:pPr lvl="0"/>
            <a:r>
              <a:rPr lang="en-US" dirty="0"/>
              <a:t>Click to edit Master subtitle style</a:t>
            </a:r>
          </a:p>
        </p:txBody>
      </p:sp>
      <p:sp>
        <p:nvSpPr>
          <p:cNvPr id="4" name="Date Placeholder 3"/>
          <p:cNvSpPr>
            <a:spLocks noGrp="1"/>
          </p:cNvSpPr>
          <p:nvPr>
            <p:ph type="dt" sz="half" idx="10"/>
          </p:nvPr>
        </p:nvSpPr>
        <p:spPr/>
        <p:txBody>
          <a:bodyPr/>
          <a:lstStyle/>
          <a:p>
            <a:endParaRPr lang="en-US" dirty="0">
              <a:solidFill>
                <a:srgbClr val="1B1E29">
                  <a:tint val="75000"/>
                </a:srgbClr>
              </a:solidFill>
            </a:endParaRPr>
          </a:p>
        </p:txBody>
      </p:sp>
      <p:sp>
        <p:nvSpPr>
          <p:cNvPr id="5" name="Footer Placeholder 4"/>
          <p:cNvSpPr>
            <a:spLocks noGrp="1"/>
          </p:cNvSpPr>
          <p:nvPr>
            <p:ph type="ftr" sz="quarter" idx="11"/>
          </p:nvPr>
        </p:nvSpPr>
        <p:spPr/>
        <p:txBody>
          <a:bodyPr/>
          <a:lstStyle/>
          <a:p>
            <a:endParaRPr lang="en-US" dirty="0">
              <a:solidFill>
                <a:srgbClr val="1B1E29">
                  <a:tint val="75000"/>
                </a:srgbClr>
              </a:solidFill>
            </a:endParaRPr>
          </a:p>
        </p:txBody>
      </p:sp>
      <p:sp>
        <p:nvSpPr>
          <p:cNvPr id="6" name="Slide Number Placeholder 5"/>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Tree>
    <p:extLst>
      <p:ext uri="{BB962C8B-B14F-4D97-AF65-F5344CB8AC3E}">
        <p14:creationId xmlns:p14="http://schemas.microsoft.com/office/powerpoint/2010/main" val="61547256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and Content - with Subtitle">
    <p:spTree>
      <p:nvGrpSpPr>
        <p:cNvPr id="1" name=""/>
        <p:cNvGrpSpPr/>
        <p:nvPr/>
      </p:nvGrpSpPr>
      <p:grpSpPr>
        <a:xfrm>
          <a:off x="0" y="0"/>
          <a:ext cx="0" cy="0"/>
          <a:chOff x="0" y="0"/>
          <a:chExt cx="0" cy="0"/>
        </a:xfrm>
      </p:grpSpPr>
      <p:sp>
        <p:nvSpPr>
          <p:cNvPr id="2" name="Title 1"/>
          <p:cNvSpPr>
            <a:spLocks noGrp="1"/>
          </p:cNvSpPr>
          <p:nvPr>
            <p:ph type="title"/>
          </p:nvPr>
        </p:nvSpPr>
        <p:spPr>
          <a:xfrm>
            <a:off x="628650" y="368608"/>
            <a:ext cx="7886700" cy="598904"/>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0"/>
          </p:nvPr>
        </p:nvSpPr>
        <p:spPr>
          <a:xfrm>
            <a:off x="417815" y="6194307"/>
            <a:ext cx="1795815" cy="365125"/>
          </a:xfrm>
        </p:spPr>
        <p:txBody>
          <a:bodyPr/>
          <a:lstStyle/>
          <a:p>
            <a:endParaRPr lang="en-US" dirty="0">
              <a:solidFill>
                <a:srgbClr val="1B1E29">
                  <a:tint val="75000"/>
                </a:srgbClr>
              </a:solidFill>
            </a:endParaRPr>
          </a:p>
        </p:txBody>
      </p:sp>
      <p:sp>
        <p:nvSpPr>
          <p:cNvPr id="9" name="Footer Placeholder 5"/>
          <p:cNvSpPr>
            <a:spLocks noGrp="1"/>
          </p:cNvSpPr>
          <p:nvPr>
            <p:ph type="ftr" sz="quarter" idx="11"/>
          </p:nvPr>
        </p:nvSpPr>
        <p:spPr>
          <a:xfrm>
            <a:off x="3028950" y="6194307"/>
            <a:ext cx="3086100" cy="365125"/>
          </a:xfrm>
        </p:spPr>
        <p:txBody>
          <a:bodyPr/>
          <a:lstStyle/>
          <a:p>
            <a:endParaRPr lang="en-US" dirty="0">
              <a:solidFill>
                <a:srgbClr val="1B1E29">
                  <a:tint val="75000"/>
                </a:srgbClr>
              </a:solidFill>
            </a:endParaRPr>
          </a:p>
        </p:txBody>
      </p:sp>
      <p:sp>
        <p:nvSpPr>
          <p:cNvPr id="10" name="Slide Number Placeholder 6"/>
          <p:cNvSpPr>
            <a:spLocks noGrp="1"/>
          </p:cNvSpPr>
          <p:nvPr>
            <p:ph type="sldNum" sz="quarter" idx="12"/>
          </p:nvPr>
        </p:nvSpPr>
        <p:spPr>
          <a:xfrm>
            <a:off x="6796510" y="6194307"/>
            <a:ext cx="2057400" cy="365125"/>
          </a:xfrm>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
        <p:nvSpPr>
          <p:cNvPr id="11" name="Subtitle 2"/>
          <p:cNvSpPr>
            <a:spLocks noGrp="1"/>
          </p:cNvSpPr>
          <p:nvPr>
            <p:ph type="subTitle" idx="13"/>
          </p:nvPr>
        </p:nvSpPr>
        <p:spPr>
          <a:xfrm>
            <a:off x="628650" y="967512"/>
            <a:ext cx="7886700" cy="696071"/>
          </a:xfrm>
        </p:spPr>
        <p:txBody>
          <a:bodyPr>
            <a:normAutofit/>
          </a:bodyPr>
          <a:lstStyle>
            <a:lvl1pPr marL="0" indent="0" algn="ctr">
              <a:buNone/>
              <a:defRPr sz="1575"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69548702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7026"/>
            <a:ext cx="7886700" cy="762528"/>
          </a:xfrm>
        </p:spPr>
        <p:txBody>
          <a:bodyPr/>
          <a:lstStyle/>
          <a:p>
            <a:r>
              <a:rPr lang="en-US"/>
              <a:t>Click to edit Master title style</a:t>
            </a:r>
          </a:p>
        </p:txBody>
      </p:sp>
      <p:sp>
        <p:nvSpPr>
          <p:cNvPr id="3" name="Content Placeholder 2"/>
          <p:cNvSpPr>
            <a:spLocks noGrp="1"/>
          </p:cNvSpPr>
          <p:nvPr>
            <p:ph sz="half" idx="1"/>
          </p:nvPr>
        </p:nvSpPr>
        <p:spPr>
          <a:xfrm>
            <a:off x="628650" y="1568824"/>
            <a:ext cx="3886200" cy="46081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68824"/>
            <a:ext cx="3886200" cy="46081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solidFill>
                <a:srgbClr val="1B1E29">
                  <a:tint val="75000"/>
                </a:srgbClr>
              </a:solidFill>
            </a:endParaRPr>
          </a:p>
        </p:txBody>
      </p:sp>
      <p:sp>
        <p:nvSpPr>
          <p:cNvPr id="6" name="Footer Placeholder 5"/>
          <p:cNvSpPr>
            <a:spLocks noGrp="1"/>
          </p:cNvSpPr>
          <p:nvPr>
            <p:ph type="ftr" sz="quarter" idx="11"/>
          </p:nvPr>
        </p:nvSpPr>
        <p:spPr/>
        <p:txBody>
          <a:bodyPr/>
          <a:lstStyle/>
          <a:p>
            <a:endParaRPr lang="en-US" dirty="0">
              <a:solidFill>
                <a:srgbClr val="1B1E29">
                  <a:tint val="75000"/>
                </a:srgbClr>
              </a:solidFill>
            </a:endParaRPr>
          </a:p>
        </p:txBody>
      </p:sp>
      <p:sp>
        <p:nvSpPr>
          <p:cNvPr id="7" name="Slide Number Placeholder 6"/>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Tree>
    <p:extLst>
      <p:ext uri="{BB962C8B-B14F-4D97-AF65-F5344CB8AC3E}">
        <p14:creationId xmlns:p14="http://schemas.microsoft.com/office/powerpoint/2010/main" val="18478539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73996"/>
            <a:ext cx="7886700" cy="1161770"/>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solidFill>
                <a:srgbClr val="1B1E29">
                  <a:tint val="75000"/>
                </a:srgbClr>
              </a:solidFill>
            </a:endParaRPr>
          </a:p>
        </p:txBody>
      </p:sp>
      <p:sp>
        <p:nvSpPr>
          <p:cNvPr id="8" name="Footer Placeholder 7"/>
          <p:cNvSpPr>
            <a:spLocks noGrp="1"/>
          </p:cNvSpPr>
          <p:nvPr>
            <p:ph type="ftr" sz="quarter" idx="11"/>
          </p:nvPr>
        </p:nvSpPr>
        <p:spPr/>
        <p:txBody>
          <a:bodyPr/>
          <a:lstStyle/>
          <a:p>
            <a:endParaRPr lang="en-US" dirty="0">
              <a:solidFill>
                <a:srgbClr val="1B1E29">
                  <a:tint val="75000"/>
                </a:srgbClr>
              </a:solidFill>
            </a:endParaRPr>
          </a:p>
        </p:txBody>
      </p:sp>
      <p:sp>
        <p:nvSpPr>
          <p:cNvPr id="9" name="Slide Number Placeholder 8"/>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Tree>
    <p:extLst>
      <p:ext uri="{BB962C8B-B14F-4D97-AF65-F5344CB8AC3E}">
        <p14:creationId xmlns:p14="http://schemas.microsoft.com/office/powerpoint/2010/main" val="3291055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rgbClr val="003F80"/>
                </a:solidFill>
              </a:defRPr>
            </a:lvl1pPr>
          </a:lstStyle>
          <a:p>
            <a:r>
              <a:rPr lang="en-US" dirty="0"/>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9"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solidFill>
                <a:srgbClr val="1B1E29">
                  <a:tint val="75000"/>
                </a:srgbClr>
              </a:solidFill>
            </a:endParaRPr>
          </a:p>
        </p:txBody>
      </p:sp>
      <p:sp>
        <p:nvSpPr>
          <p:cNvPr id="4" name="Footer Placeholder 3"/>
          <p:cNvSpPr>
            <a:spLocks noGrp="1"/>
          </p:cNvSpPr>
          <p:nvPr>
            <p:ph type="ftr" sz="quarter" idx="11"/>
          </p:nvPr>
        </p:nvSpPr>
        <p:spPr/>
        <p:txBody>
          <a:bodyPr/>
          <a:lstStyle/>
          <a:p>
            <a:endParaRPr lang="en-US" dirty="0">
              <a:solidFill>
                <a:srgbClr val="1B1E29">
                  <a:tint val="75000"/>
                </a:srgbClr>
              </a:solidFill>
            </a:endParaRPr>
          </a:p>
        </p:txBody>
      </p:sp>
      <p:sp>
        <p:nvSpPr>
          <p:cNvPr id="5" name="Slide Number Placeholder 4"/>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Tree>
    <p:extLst>
      <p:ext uri="{BB962C8B-B14F-4D97-AF65-F5344CB8AC3E}">
        <p14:creationId xmlns:p14="http://schemas.microsoft.com/office/powerpoint/2010/main" val="366600653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srgbClr val="1B1E29">
                  <a:tint val="75000"/>
                </a:srgbClr>
              </a:solidFill>
            </a:endParaRPr>
          </a:p>
        </p:txBody>
      </p:sp>
      <p:sp>
        <p:nvSpPr>
          <p:cNvPr id="3" name="Footer Placeholder 2"/>
          <p:cNvSpPr>
            <a:spLocks noGrp="1"/>
          </p:cNvSpPr>
          <p:nvPr>
            <p:ph type="ftr" sz="quarter" idx="11"/>
          </p:nvPr>
        </p:nvSpPr>
        <p:spPr/>
        <p:txBody>
          <a:bodyPr/>
          <a:lstStyle/>
          <a:p>
            <a:endParaRPr lang="en-US" dirty="0">
              <a:solidFill>
                <a:srgbClr val="1B1E29">
                  <a:tint val="75000"/>
                </a:srgbClr>
              </a:solidFill>
            </a:endParaRPr>
          </a:p>
        </p:txBody>
      </p:sp>
      <p:sp>
        <p:nvSpPr>
          <p:cNvPr id="4" name="Slide Number Placeholder 3"/>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Picture Placeholder 7"/>
          <p:cNvSpPr>
            <a:spLocks noGrp="1"/>
          </p:cNvSpPr>
          <p:nvPr>
            <p:ph type="pic" sz="quarter" idx="13"/>
          </p:nvPr>
        </p:nvSpPr>
        <p:spPr>
          <a:xfrm>
            <a:off x="0" y="0"/>
            <a:ext cx="9144000" cy="6858000"/>
          </a:xfrm>
        </p:spPr>
        <p:txBody>
          <a:bodyPr/>
          <a:lstStyle/>
          <a:p>
            <a:r>
              <a:rPr lang="en-US" dirty="0"/>
              <a:t>Click icon to add picture</a:t>
            </a:r>
          </a:p>
        </p:txBody>
      </p:sp>
    </p:spTree>
    <p:extLst>
      <p:ext uri="{BB962C8B-B14F-4D97-AF65-F5344CB8AC3E}">
        <p14:creationId xmlns:p14="http://schemas.microsoft.com/office/powerpoint/2010/main" val="18987598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endParaRPr lang="en-US" dirty="0"/>
          </a:p>
        </p:txBody>
      </p:sp>
      <p:sp>
        <p:nvSpPr>
          <p:cNvPr id="3" name="Content Placeholder 2"/>
          <p:cNvSpPr>
            <a:spLocks noGrp="1"/>
          </p:cNvSpPr>
          <p:nvPr>
            <p:ph idx="1"/>
          </p:nvPr>
        </p:nvSpPr>
        <p:spPr>
          <a:xfrm>
            <a:off x="388739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solidFill>
                <a:srgbClr val="1B1E29">
                  <a:tint val="75000"/>
                </a:srgbClr>
              </a:solidFill>
            </a:endParaRPr>
          </a:p>
        </p:txBody>
      </p:sp>
      <p:sp>
        <p:nvSpPr>
          <p:cNvPr id="6" name="Footer Placeholder 5"/>
          <p:cNvSpPr>
            <a:spLocks noGrp="1"/>
          </p:cNvSpPr>
          <p:nvPr>
            <p:ph type="ftr" sz="quarter" idx="11"/>
          </p:nvPr>
        </p:nvSpPr>
        <p:spPr/>
        <p:txBody>
          <a:bodyPr/>
          <a:lstStyle/>
          <a:p>
            <a:endParaRPr lang="en-US" dirty="0">
              <a:solidFill>
                <a:srgbClr val="1B1E29">
                  <a:tint val="75000"/>
                </a:srgbClr>
              </a:solidFill>
            </a:endParaRPr>
          </a:p>
        </p:txBody>
      </p:sp>
      <p:sp>
        <p:nvSpPr>
          <p:cNvPr id="7" name="Slide Number Placeholder 6"/>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Tree>
    <p:extLst>
      <p:ext uri="{BB962C8B-B14F-4D97-AF65-F5344CB8AC3E}">
        <p14:creationId xmlns:p14="http://schemas.microsoft.com/office/powerpoint/2010/main" val="162069802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32"/>
            <a:ext cx="4629150" cy="4873625"/>
          </a:xfrm>
        </p:spPr>
        <p:txBody>
          <a:bodyPr/>
          <a:lstStyle>
            <a:lvl1pPr marL="0" indent="0">
              <a:buNone/>
              <a:defRPr sz="2400"/>
            </a:lvl1pPr>
            <a:lvl2pPr marL="342875" indent="0">
              <a:buNone/>
              <a:defRPr sz="2100"/>
            </a:lvl2pPr>
            <a:lvl3pPr marL="685749" indent="0">
              <a:buNone/>
              <a:defRPr sz="1800"/>
            </a:lvl3pPr>
            <a:lvl4pPr marL="1028624" indent="0">
              <a:buNone/>
              <a:defRPr sz="1500"/>
            </a:lvl4pPr>
            <a:lvl5pPr marL="1371498" indent="0">
              <a:buNone/>
              <a:defRPr sz="1500"/>
            </a:lvl5pPr>
            <a:lvl6pPr marL="1714373" indent="0">
              <a:buNone/>
              <a:defRPr sz="1500"/>
            </a:lvl6pPr>
            <a:lvl7pPr marL="2057246" indent="0">
              <a:buNone/>
              <a:defRPr sz="1500"/>
            </a:lvl7pPr>
            <a:lvl8pPr marL="2400120" indent="0">
              <a:buNone/>
              <a:defRPr sz="1500"/>
            </a:lvl8pPr>
            <a:lvl9pPr marL="2742995" indent="0">
              <a:buNone/>
              <a:defRPr sz="1500"/>
            </a:lvl9pPr>
          </a:lstStyle>
          <a:p>
            <a:r>
              <a:rPr lang="en-US" dirty="0"/>
              <a:t>Click icon to add picture</a:t>
            </a:r>
          </a:p>
        </p:txBody>
      </p:sp>
      <p:sp>
        <p:nvSpPr>
          <p:cNvPr id="5" name="Date Placeholder 4"/>
          <p:cNvSpPr>
            <a:spLocks noGrp="1"/>
          </p:cNvSpPr>
          <p:nvPr>
            <p:ph type="dt" sz="half" idx="10"/>
          </p:nvPr>
        </p:nvSpPr>
        <p:spPr/>
        <p:txBody>
          <a:bodyPr/>
          <a:lstStyle/>
          <a:p>
            <a:endParaRPr lang="en-US" dirty="0">
              <a:solidFill>
                <a:srgbClr val="1B1E29">
                  <a:tint val="75000"/>
                </a:srgbClr>
              </a:solidFill>
            </a:endParaRPr>
          </a:p>
        </p:txBody>
      </p:sp>
      <p:sp>
        <p:nvSpPr>
          <p:cNvPr id="6" name="Footer Placeholder 5"/>
          <p:cNvSpPr>
            <a:spLocks noGrp="1"/>
          </p:cNvSpPr>
          <p:nvPr>
            <p:ph type="ftr" sz="quarter" idx="11"/>
          </p:nvPr>
        </p:nvSpPr>
        <p:spPr/>
        <p:txBody>
          <a:bodyPr/>
          <a:lstStyle/>
          <a:p>
            <a:endParaRPr lang="en-US" dirty="0">
              <a:solidFill>
                <a:srgbClr val="1B1E29">
                  <a:tint val="75000"/>
                </a:srgbClr>
              </a:solidFill>
            </a:endParaRPr>
          </a:p>
        </p:txBody>
      </p:sp>
      <p:sp>
        <p:nvSpPr>
          <p:cNvPr id="7" name="Slide Number Placeholder 6"/>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
        <p:nvSpPr>
          <p:cNvPr id="8"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endParaRPr lang="en-US" dirty="0"/>
          </a:p>
        </p:txBody>
      </p:sp>
      <p:sp>
        <p:nvSpPr>
          <p:cNvPr id="9"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Edit Master text styles</a:t>
            </a:r>
          </a:p>
        </p:txBody>
      </p:sp>
    </p:spTree>
    <p:extLst>
      <p:ext uri="{BB962C8B-B14F-4D97-AF65-F5344CB8AC3E}">
        <p14:creationId xmlns:p14="http://schemas.microsoft.com/office/powerpoint/2010/main" val="251791144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209800" y="1371600"/>
            <a:ext cx="6248400" cy="4724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304800" y="6096000"/>
            <a:ext cx="8686800" cy="533400"/>
          </a:xfrm>
          <a:prstGeom prst="rect">
            <a:avLst/>
          </a:prstGeom>
        </p:spPr>
        <p:txBody>
          <a:bodyPr/>
          <a:lstStyle>
            <a:lvl2pPr marL="0" indent="0" algn="l">
              <a:buNone/>
              <a:defRPr sz="2000" baseline="0"/>
            </a:lvl2pPr>
          </a:lstStyle>
          <a:p>
            <a:pPr lvl="0"/>
            <a:r>
              <a:rPr lang="en-US"/>
              <a:t>Click to edit Master text styles</a:t>
            </a:r>
          </a:p>
        </p:txBody>
      </p:sp>
    </p:spTree>
    <p:extLst>
      <p:ext uri="{BB962C8B-B14F-4D97-AF65-F5344CB8AC3E}">
        <p14:creationId xmlns:p14="http://schemas.microsoft.com/office/powerpoint/2010/main" val="18235597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8F79BBD-3AFF-45DC-BC99-4BB0B3E9E4A3}" type="slidenum">
              <a:rPr lang="en-US" smtClean="0">
                <a:solidFill>
                  <a:srgbClr val="1B1E29">
                    <a:tint val="75000"/>
                  </a:srgbClr>
                </a:solidFill>
              </a:rPr>
              <a:pPr/>
              <a:t>‹#›</a:t>
            </a:fld>
            <a:endParaRPr lang="en-US" dirty="0">
              <a:solidFill>
                <a:srgbClr val="1B1E29">
                  <a:tint val="75000"/>
                </a:srgbClr>
              </a:solidFill>
            </a:endParaRPr>
          </a:p>
        </p:txBody>
      </p:sp>
    </p:spTree>
    <p:extLst>
      <p:ext uri="{BB962C8B-B14F-4D97-AF65-F5344CB8AC3E}">
        <p14:creationId xmlns:p14="http://schemas.microsoft.com/office/powerpoint/2010/main" val="131811619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23854624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BA Logo Slid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95312" y="1606513"/>
            <a:ext cx="3353375" cy="3644973"/>
          </a:xfrm>
          <a:prstGeom prst="rect">
            <a:avLst/>
          </a:prstGeom>
        </p:spPr>
      </p:pic>
    </p:spTree>
    <p:extLst>
      <p:ext uri="{BB962C8B-B14F-4D97-AF65-F5344CB8AC3E}">
        <p14:creationId xmlns:p14="http://schemas.microsoft.com/office/powerpoint/2010/main" val="94184918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Slide (1 lin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chemeClr val="bg1"/>
                </a:solidFill>
              </a:defRPr>
            </a:lvl1pPr>
          </a:lstStyle>
          <a:p>
            <a:r>
              <a:rPr lang="en-US" dirty="0"/>
              <a:t>Click to edit Master title </a:t>
            </a:r>
            <a:r>
              <a:rPr lang="en-US"/>
              <a:t>style (1 line)</a:t>
            </a:r>
            <a:endParaRPr lang="en-US" dirty="0"/>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8"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148659261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Slide (2 lines)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chemeClr val="bg1"/>
                </a:solidFill>
              </a:defRPr>
            </a:lvl1pPr>
          </a:lstStyle>
          <a:p>
            <a:r>
              <a:rPr lang="en-US" dirty="0"/>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8"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11" name="Picture 10">
            <a:extLst>
              <a:ext uri="{FF2B5EF4-FFF2-40B4-BE49-F238E27FC236}">
                <a16:creationId xmlns:a16="http://schemas.microsoft.com/office/drawing/2014/main" id="{A822D958-33C3-4AFD-B55E-4B07579DC4B3}"/>
              </a:ext>
            </a:extLst>
          </p:cNvPr>
          <p:cNvPicPr>
            <a:picLocks noChangeAspect="1"/>
          </p:cNvPicPr>
          <p:nvPr userDrawn="1"/>
        </p:nvPicPr>
        <p:blipFill>
          <a:blip r:embed="rId2"/>
          <a:stretch>
            <a:fillRect/>
          </a:stretch>
        </p:blipFill>
        <p:spPr>
          <a:xfrm>
            <a:off x="1783074" y="1904997"/>
            <a:ext cx="5577851" cy="3048006"/>
          </a:xfrm>
          <a:prstGeom prst="rect">
            <a:avLst/>
          </a:prstGeom>
        </p:spPr>
      </p:pic>
    </p:spTree>
    <p:extLst>
      <p:ext uri="{BB962C8B-B14F-4D97-AF65-F5344CB8AC3E}">
        <p14:creationId xmlns:p14="http://schemas.microsoft.com/office/powerpoint/2010/main" val="1302207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Chapter Slid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7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chemeClr val="bg1"/>
                </a:solidFill>
              </a:defRPr>
            </a:lvl1pPr>
          </a:lstStyle>
          <a:p>
            <a:r>
              <a:rPr lang="en-US" dirty="0"/>
              <a:t>Click to edit Master </a:t>
            </a:r>
            <a:br>
              <a:rPr lang="en-US" dirty="0"/>
            </a:br>
            <a:r>
              <a:rPr lang="en-US" dirty="0"/>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chemeClr val="bg1">
                    <a:lumMod val="85000"/>
                  </a:schemeClr>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Title Slide (1 lin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rgbClr val="003F80"/>
                </a:solidFill>
              </a:defRPr>
            </a:lvl1pPr>
          </a:lstStyle>
          <a:p>
            <a:r>
              <a:rPr lang="en-US" dirty="0"/>
              <a:t>Click to edit Master title style (1 line)</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9"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extLst>
      <p:ext uri="{BB962C8B-B14F-4D97-AF65-F5344CB8AC3E}">
        <p14:creationId xmlns:p14="http://schemas.microsoft.com/office/powerpoint/2010/main" val="311202784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rgbClr val="003F80"/>
                </a:solidFill>
              </a:defRPr>
            </a:lvl1pPr>
          </a:lstStyle>
          <a:p>
            <a:r>
              <a:rPr lang="en-US" dirty="0"/>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9"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extLst>
      <p:ext uri="{BB962C8B-B14F-4D97-AF65-F5344CB8AC3E}">
        <p14:creationId xmlns:p14="http://schemas.microsoft.com/office/powerpoint/2010/main" val="38793628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Chapter Slid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7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chemeClr val="bg1"/>
                </a:solidFill>
              </a:defRPr>
            </a:lvl1pPr>
          </a:lstStyle>
          <a:p>
            <a:r>
              <a:rPr lang="en-US" dirty="0"/>
              <a:t>Click to edit Master </a:t>
            </a:r>
            <a:br>
              <a:rPr lang="en-US" dirty="0"/>
            </a:br>
            <a:r>
              <a:rPr lang="en-US" dirty="0"/>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chemeClr val="bg1">
                    <a:lumMod val="85000"/>
                  </a:schemeClr>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99589880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rgbClr val="007EB4"/>
                </a:solidFill>
              </a:defRPr>
            </a:lvl1pPr>
          </a:lstStyle>
          <a:p>
            <a:r>
              <a:rPr lang="en-US" dirty="0"/>
              <a:t>Click to edit Master </a:t>
            </a:r>
            <a:br>
              <a:rPr lang="en-US" dirty="0"/>
            </a:br>
            <a:r>
              <a:rPr lang="en-US" dirty="0"/>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5176576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Chapter Slide Al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99597" y="1268765"/>
            <a:ext cx="6944810" cy="2237228"/>
          </a:xfrm>
        </p:spPr>
        <p:txBody>
          <a:bodyPr anchor="b"/>
          <a:lstStyle>
            <a:lvl1pPr>
              <a:lnSpc>
                <a:spcPts val="4500"/>
              </a:lnSpc>
              <a:defRPr sz="4500"/>
            </a:lvl1pPr>
          </a:lstStyle>
          <a:p>
            <a:r>
              <a:rPr lang="en-US" dirty="0"/>
              <a:t>Click to edit Master </a:t>
            </a:r>
            <a:br>
              <a:rPr lang="en-US" dirty="0"/>
            </a:br>
            <a:r>
              <a:rPr lang="en-US" dirty="0"/>
              <a:t>chapter style</a:t>
            </a:r>
          </a:p>
        </p:txBody>
      </p:sp>
      <p:sp>
        <p:nvSpPr>
          <p:cNvPr id="3" name="Text Placeholder 2"/>
          <p:cNvSpPr>
            <a:spLocks noGrp="1"/>
          </p:cNvSpPr>
          <p:nvPr>
            <p:ph type="body" idx="1" hasCustomPrompt="1"/>
          </p:nvPr>
        </p:nvSpPr>
        <p:spPr>
          <a:xfrm>
            <a:off x="1103254" y="3613579"/>
            <a:ext cx="6944810" cy="1500187"/>
          </a:xfrm>
        </p:spPr>
        <p:txBody>
          <a:bodyPr/>
          <a:lstStyle>
            <a:lvl1pPr marL="0" indent="0" algn="ctr">
              <a:buNone/>
              <a:defRPr sz="1800" b="1">
                <a:solidFill>
                  <a:schemeClr val="tx1">
                    <a:tint val="75000"/>
                  </a:schemeClr>
                </a:solidFill>
              </a:defRPr>
            </a:lvl1pPr>
            <a:lvl2pPr marL="342875" indent="0">
              <a:buNone/>
              <a:defRPr sz="1500">
                <a:solidFill>
                  <a:schemeClr val="tx1">
                    <a:tint val="75000"/>
                  </a:schemeClr>
                </a:solidFill>
              </a:defRPr>
            </a:lvl2pPr>
            <a:lvl3pPr marL="685749" indent="0">
              <a:buNone/>
              <a:defRPr sz="1350">
                <a:solidFill>
                  <a:schemeClr val="tx1">
                    <a:tint val="75000"/>
                  </a:schemeClr>
                </a:solidFill>
              </a:defRPr>
            </a:lvl3pPr>
            <a:lvl4pPr marL="1028624" indent="0">
              <a:buNone/>
              <a:defRPr sz="1200">
                <a:solidFill>
                  <a:schemeClr val="tx1">
                    <a:tint val="75000"/>
                  </a:schemeClr>
                </a:solidFill>
              </a:defRPr>
            </a:lvl4pPr>
            <a:lvl5pPr marL="1371498" indent="0">
              <a:buNone/>
              <a:defRPr sz="1200">
                <a:solidFill>
                  <a:schemeClr val="tx1">
                    <a:tint val="75000"/>
                  </a:schemeClr>
                </a:solidFill>
              </a:defRPr>
            </a:lvl5pPr>
            <a:lvl6pPr marL="1714373" indent="0">
              <a:buNone/>
              <a:defRPr sz="1200">
                <a:solidFill>
                  <a:schemeClr val="tx1">
                    <a:tint val="75000"/>
                  </a:schemeClr>
                </a:solidFill>
              </a:defRPr>
            </a:lvl6pPr>
            <a:lvl7pPr marL="2057246" indent="0">
              <a:buNone/>
              <a:defRPr sz="1200">
                <a:solidFill>
                  <a:schemeClr val="tx1">
                    <a:tint val="75000"/>
                  </a:schemeClr>
                </a:solidFill>
              </a:defRPr>
            </a:lvl7pPr>
            <a:lvl8pPr marL="2400120" indent="0">
              <a:buNone/>
              <a:defRPr sz="1200">
                <a:solidFill>
                  <a:schemeClr val="tx1">
                    <a:tint val="75000"/>
                  </a:schemeClr>
                </a:solidFill>
              </a:defRPr>
            </a:lvl8pPr>
            <a:lvl9pPr marL="2742995" indent="0">
              <a:buNone/>
              <a:defRPr sz="1200">
                <a:solidFill>
                  <a:schemeClr val="tx1">
                    <a:tint val="75000"/>
                  </a:schemeClr>
                </a:solidFill>
              </a:defRPr>
            </a:lvl9pPr>
          </a:lstStyle>
          <a:p>
            <a:pPr lvl="0"/>
            <a:r>
              <a:rPr lang="en-US" dirty="0"/>
              <a:t>Click to edit Master subtitle style</a:t>
            </a:r>
          </a:p>
        </p:txBody>
      </p:sp>
      <p:sp>
        <p:nvSpPr>
          <p:cNvPr id="4" name="Date Placeholder 3"/>
          <p:cNvSpPr>
            <a:spLocks noGrp="1"/>
          </p:cNvSpPr>
          <p:nvPr>
            <p:ph type="dt" sz="half" idx="10"/>
          </p:nvPr>
        </p:nvSpPr>
        <p:spPr/>
        <p:txBody>
          <a:bodyPr/>
          <a:lstStyle/>
          <a:p>
            <a:endParaRPr lang="en-US" dirty="0">
              <a:solidFill>
                <a:srgbClr val="1B1E29">
                  <a:tint val="75000"/>
                </a:srgbClr>
              </a:solidFill>
            </a:endParaRPr>
          </a:p>
        </p:txBody>
      </p:sp>
      <p:sp>
        <p:nvSpPr>
          <p:cNvPr id="5" name="Footer Placeholder 4"/>
          <p:cNvSpPr>
            <a:spLocks noGrp="1"/>
          </p:cNvSpPr>
          <p:nvPr>
            <p:ph type="ftr" sz="quarter" idx="11"/>
          </p:nvPr>
        </p:nvSpPr>
        <p:spPr/>
        <p:txBody>
          <a:bodyPr/>
          <a:lstStyle/>
          <a:p>
            <a:endParaRPr lang="en-US" dirty="0">
              <a:solidFill>
                <a:srgbClr val="1B1E29">
                  <a:tint val="75000"/>
                </a:srgbClr>
              </a:solidFill>
            </a:endParaRPr>
          </a:p>
        </p:txBody>
      </p:sp>
      <p:sp>
        <p:nvSpPr>
          <p:cNvPr id="6" name="Slide Number Placeholder 5"/>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Tree>
    <p:extLst>
      <p:ext uri="{BB962C8B-B14F-4D97-AF65-F5344CB8AC3E}">
        <p14:creationId xmlns:p14="http://schemas.microsoft.com/office/powerpoint/2010/main" val="84434926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and Content - with Subtitle">
    <p:spTree>
      <p:nvGrpSpPr>
        <p:cNvPr id="1" name=""/>
        <p:cNvGrpSpPr/>
        <p:nvPr/>
      </p:nvGrpSpPr>
      <p:grpSpPr>
        <a:xfrm>
          <a:off x="0" y="0"/>
          <a:ext cx="0" cy="0"/>
          <a:chOff x="0" y="0"/>
          <a:chExt cx="0" cy="0"/>
        </a:xfrm>
      </p:grpSpPr>
      <p:sp>
        <p:nvSpPr>
          <p:cNvPr id="2" name="Title 1"/>
          <p:cNvSpPr>
            <a:spLocks noGrp="1"/>
          </p:cNvSpPr>
          <p:nvPr>
            <p:ph type="title"/>
          </p:nvPr>
        </p:nvSpPr>
        <p:spPr>
          <a:xfrm>
            <a:off x="628650" y="368608"/>
            <a:ext cx="7886700" cy="598904"/>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0"/>
          </p:nvPr>
        </p:nvSpPr>
        <p:spPr>
          <a:xfrm>
            <a:off x="417815" y="6194307"/>
            <a:ext cx="1795815" cy="365125"/>
          </a:xfrm>
        </p:spPr>
        <p:txBody>
          <a:bodyPr/>
          <a:lstStyle/>
          <a:p>
            <a:endParaRPr lang="en-US" dirty="0">
              <a:solidFill>
                <a:srgbClr val="1B1E29">
                  <a:tint val="75000"/>
                </a:srgbClr>
              </a:solidFill>
            </a:endParaRPr>
          </a:p>
        </p:txBody>
      </p:sp>
      <p:sp>
        <p:nvSpPr>
          <p:cNvPr id="9" name="Footer Placeholder 5"/>
          <p:cNvSpPr>
            <a:spLocks noGrp="1"/>
          </p:cNvSpPr>
          <p:nvPr>
            <p:ph type="ftr" sz="quarter" idx="11"/>
          </p:nvPr>
        </p:nvSpPr>
        <p:spPr>
          <a:xfrm>
            <a:off x="3028950" y="6194307"/>
            <a:ext cx="3086100" cy="365125"/>
          </a:xfrm>
        </p:spPr>
        <p:txBody>
          <a:bodyPr/>
          <a:lstStyle/>
          <a:p>
            <a:endParaRPr lang="en-US" dirty="0">
              <a:solidFill>
                <a:srgbClr val="1B1E29">
                  <a:tint val="75000"/>
                </a:srgbClr>
              </a:solidFill>
            </a:endParaRPr>
          </a:p>
        </p:txBody>
      </p:sp>
      <p:sp>
        <p:nvSpPr>
          <p:cNvPr id="10" name="Slide Number Placeholder 6"/>
          <p:cNvSpPr>
            <a:spLocks noGrp="1"/>
          </p:cNvSpPr>
          <p:nvPr>
            <p:ph type="sldNum" sz="quarter" idx="12"/>
          </p:nvPr>
        </p:nvSpPr>
        <p:spPr>
          <a:xfrm>
            <a:off x="6796510" y="6194307"/>
            <a:ext cx="2057400" cy="365125"/>
          </a:xfrm>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
        <p:nvSpPr>
          <p:cNvPr id="11" name="Subtitle 2"/>
          <p:cNvSpPr>
            <a:spLocks noGrp="1"/>
          </p:cNvSpPr>
          <p:nvPr>
            <p:ph type="subTitle" idx="13"/>
          </p:nvPr>
        </p:nvSpPr>
        <p:spPr>
          <a:xfrm>
            <a:off x="628650" y="967512"/>
            <a:ext cx="7886700" cy="696071"/>
          </a:xfrm>
        </p:spPr>
        <p:txBody>
          <a:bodyPr>
            <a:normAutofit/>
          </a:bodyPr>
          <a:lstStyle>
            <a:lvl1pPr marL="0" indent="0" algn="ctr">
              <a:buNone/>
              <a:defRPr sz="1575"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357206401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7026"/>
            <a:ext cx="7886700" cy="762528"/>
          </a:xfrm>
        </p:spPr>
        <p:txBody>
          <a:bodyPr/>
          <a:lstStyle/>
          <a:p>
            <a:r>
              <a:rPr lang="en-US"/>
              <a:t>Click to edit Master title style</a:t>
            </a:r>
          </a:p>
        </p:txBody>
      </p:sp>
      <p:sp>
        <p:nvSpPr>
          <p:cNvPr id="3" name="Content Placeholder 2"/>
          <p:cNvSpPr>
            <a:spLocks noGrp="1"/>
          </p:cNvSpPr>
          <p:nvPr>
            <p:ph sz="half" idx="1"/>
          </p:nvPr>
        </p:nvSpPr>
        <p:spPr>
          <a:xfrm>
            <a:off x="628650" y="1568824"/>
            <a:ext cx="3886200" cy="46081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68824"/>
            <a:ext cx="3886200" cy="46081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solidFill>
                <a:srgbClr val="1B1E29">
                  <a:tint val="75000"/>
                </a:srgbClr>
              </a:solidFill>
            </a:endParaRPr>
          </a:p>
        </p:txBody>
      </p:sp>
      <p:sp>
        <p:nvSpPr>
          <p:cNvPr id="6" name="Footer Placeholder 5"/>
          <p:cNvSpPr>
            <a:spLocks noGrp="1"/>
          </p:cNvSpPr>
          <p:nvPr>
            <p:ph type="ftr" sz="quarter" idx="11"/>
          </p:nvPr>
        </p:nvSpPr>
        <p:spPr/>
        <p:txBody>
          <a:bodyPr/>
          <a:lstStyle/>
          <a:p>
            <a:endParaRPr lang="en-US" dirty="0">
              <a:solidFill>
                <a:srgbClr val="1B1E29">
                  <a:tint val="75000"/>
                </a:srgbClr>
              </a:solidFill>
            </a:endParaRPr>
          </a:p>
        </p:txBody>
      </p:sp>
      <p:sp>
        <p:nvSpPr>
          <p:cNvPr id="7" name="Slide Number Placeholder 6"/>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Tree>
    <p:extLst>
      <p:ext uri="{BB962C8B-B14F-4D97-AF65-F5344CB8AC3E}">
        <p14:creationId xmlns:p14="http://schemas.microsoft.com/office/powerpoint/2010/main" val="38946408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73996"/>
            <a:ext cx="7886700" cy="1161770"/>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solidFill>
                <a:srgbClr val="1B1E29">
                  <a:tint val="75000"/>
                </a:srgbClr>
              </a:solidFill>
            </a:endParaRPr>
          </a:p>
        </p:txBody>
      </p:sp>
      <p:sp>
        <p:nvSpPr>
          <p:cNvPr id="8" name="Footer Placeholder 7"/>
          <p:cNvSpPr>
            <a:spLocks noGrp="1"/>
          </p:cNvSpPr>
          <p:nvPr>
            <p:ph type="ftr" sz="quarter" idx="11"/>
          </p:nvPr>
        </p:nvSpPr>
        <p:spPr/>
        <p:txBody>
          <a:bodyPr/>
          <a:lstStyle/>
          <a:p>
            <a:endParaRPr lang="en-US" dirty="0">
              <a:solidFill>
                <a:srgbClr val="1B1E29">
                  <a:tint val="75000"/>
                </a:srgbClr>
              </a:solidFill>
            </a:endParaRPr>
          </a:p>
        </p:txBody>
      </p:sp>
      <p:sp>
        <p:nvSpPr>
          <p:cNvPr id="9" name="Slide Number Placeholder 8"/>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Tree>
    <p:extLst>
      <p:ext uri="{BB962C8B-B14F-4D97-AF65-F5344CB8AC3E}">
        <p14:creationId xmlns:p14="http://schemas.microsoft.com/office/powerpoint/2010/main" val="211834708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solidFill>
                <a:srgbClr val="1B1E29">
                  <a:tint val="75000"/>
                </a:srgbClr>
              </a:solidFill>
            </a:endParaRPr>
          </a:p>
        </p:txBody>
      </p:sp>
      <p:sp>
        <p:nvSpPr>
          <p:cNvPr id="4" name="Footer Placeholder 3"/>
          <p:cNvSpPr>
            <a:spLocks noGrp="1"/>
          </p:cNvSpPr>
          <p:nvPr>
            <p:ph type="ftr" sz="quarter" idx="11"/>
          </p:nvPr>
        </p:nvSpPr>
        <p:spPr/>
        <p:txBody>
          <a:bodyPr/>
          <a:lstStyle/>
          <a:p>
            <a:endParaRPr lang="en-US" dirty="0">
              <a:solidFill>
                <a:srgbClr val="1B1E29">
                  <a:tint val="75000"/>
                </a:srgbClr>
              </a:solidFill>
            </a:endParaRPr>
          </a:p>
        </p:txBody>
      </p:sp>
      <p:sp>
        <p:nvSpPr>
          <p:cNvPr id="5" name="Slide Number Placeholder 4"/>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Tree>
    <p:extLst>
      <p:ext uri="{BB962C8B-B14F-4D97-AF65-F5344CB8AC3E}">
        <p14:creationId xmlns:p14="http://schemas.microsoft.com/office/powerpoint/2010/main" val="424683041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srgbClr val="1B1E29">
                  <a:tint val="75000"/>
                </a:srgbClr>
              </a:solidFill>
            </a:endParaRPr>
          </a:p>
        </p:txBody>
      </p:sp>
      <p:sp>
        <p:nvSpPr>
          <p:cNvPr id="3" name="Footer Placeholder 2"/>
          <p:cNvSpPr>
            <a:spLocks noGrp="1"/>
          </p:cNvSpPr>
          <p:nvPr>
            <p:ph type="ftr" sz="quarter" idx="11"/>
          </p:nvPr>
        </p:nvSpPr>
        <p:spPr/>
        <p:txBody>
          <a:bodyPr/>
          <a:lstStyle/>
          <a:p>
            <a:endParaRPr lang="en-US" dirty="0">
              <a:solidFill>
                <a:srgbClr val="1B1E29">
                  <a:tint val="75000"/>
                </a:srgbClr>
              </a:solidFill>
            </a:endParaRPr>
          </a:p>
        </p:txBody>
      </p:sp>
      <p:sp>
        <p:nvSpPr>
          <p:cNvPr id="4" name="Slide Number Placeholder 3"/>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Picture Placeholder 7"/>
          <p:cNvSpPr>
            <a:spLocks noGrp="1"/>
          </p:cNvSpPr>
          <p:nvPr>
            <p:ph type="pic" sz="quarter" idx="13"/>
          </p:nvPr>
        </p:nvSpPr>
        <p:spPr>
          <a:xfrm>
            <a:off x="0" y="0"/>
            <a:ext cx="9144000" cy="6858000"/>
          </a:xfrm>
        </p:spPr>
        <p:txBody>
          <a:bodyPr/>
          <a:lstStyle/>
          <a:p>
            <a:r>
              <a:rPr lang="en-US" dirty="0"/>
              <a:t>Click icon to add picture</a:t>
            </a:r>
          </a:p>
        </p:txBody>
      </p:sp>
    </p:spTree>
    <p:extLst>
      <p:ext uri="{BB962C8B-B14F-4D97-AF65-F5344CB8AC3E}">
        <p14:creationId xmlns:p14="http://schemas.microsoft.com/office/powerpoint/2010/main" val="3091509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rgbClr val="007EB4"/>
                </a:solidFill>
              </a:defRPr>
            </a:lvl1pPr>
          </a:lstStyle>
          <a:p>
            <a:r>
              <a:rPr lang="en-US" dirty="0"/>
              <a:t>Click to edit Master </a:t>
            </a:r>
            <a:br>
              <a:rPr lang="en-US" dirty="0"/>
            </a:br>
            <a:r>
              <a:rPr lang="en-US" dirty="0"/>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endParaRPr lang="en-US" dirty="0"/>
          </a:p>
        </p:txBody>
      </p:sp>
      <p:sp>
        <p:nvSpPr>
          <p:cNvPr id="3" name="Content Placeholder 2"/>
          <p:cNvSpPr>
            <a:spLocks noGrp="1"/>
          </p:cNvSpPr>
          <p:nvPr>
            <p:ph idx="1"/>
          </p:nvPr>
        </p:nvSpPr>
        <p:spPr>
          <a:xfrm>
            <a:off x="388739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solidFill>
                <a:srgbClr val="1B1E29">
                  <a:tint val="75000"/>
                </a:srgbClr>
              </a:solidFill>
            </a:endParaRPr>
          </a:p>
        </p:txBody>
      </p:sp>
      <p:sp>
        <p:nvSpPr>
          <p:cNvPr id="6" name="Footer Placeholder 5"/>
          <p:cNvSpPr>
            <a:spLocks noGrp="1"/>
          </p:cNvSpPr>
          <p:nvPr>
            <p:ph type="ftr" sz="quarter" idx="11"/>
          </p:nvPr>
        </p:nvSpPr>
        <p:spPr/>
        <p:txBody>
          <a:bodyPr/>
          <a:lstStyle/>
          <a:p>
            <a:endParaRPr lang="en-US" dirty="0">
              <a:solidFill>
                <a:srgbClr val="1B1E29">
                  <a:tint val="75000"/>
                </a:srgbClr>
              </a:solidFill>
            </a:endParaRPr>
          </a:p>
        </p:txBody>
      </p:sp>
      <p:sp>
        <p:nvSpPr>
          <p:cNvPr id="7" name="Slide Number Placeholder 6"/>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Tree>
    <p:extLst>
      <p:ext uri="{BB962C8B-B14F-4D97-AF65-F5344CB8AC3E}">
        <p14:creationId xmlns:p14="http://schemas.microsoft.com/office/powerpoint/2010/main" val="51521652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32"/>
            <a:ext cx="4629150" cy="4873625"/>
          </a:xfrm>
        </p:spPr>
        <p:txBody>
          <a:bodyPr/>
          <a:lstStyle>
            <a:lvl1pPr marL="0" indent="0">
              <a:buNone/>
              <a:defRPr sz="2400"/>
            </a:lvl1pPr>
            <a:lvl2pPr marL="342875" indent="0">
              <a:buNone/>
              <a:defRPr sz="2100"/>
            </a:lvl2pPr>
            <a:lvl3pPr marL="685749" indent="0">
              <a:buNone/>
              <a:defRPr sz="1800"/>
            </a:lvl3pPr>
            <a:lvl4pPr marL="1028624" indent="0">
              <a:buNone/>
              <a:defRPr sz="1500"/>
            </a:lvl4pPr>
            <a:lvl5pPr marL="1371498" indent="0">
              <a:buNone/>
              <a:defRPr sz="1500"/>
            </a:lvl5pPr>
            <a:lvl6pPr marL="1714373" indent="0">
              <a:buNone/>
              <a:defRPr sz="1500"/>
            </a:lvl6pPr>
            <a:lvl7pPr marL="2057246" indent="0">
              <a:buNone/>
              <a:defRPr sz="1500"/>
            </a:lvl7pPr>
            <a:lvl8pPr marL="2400120" indent="0">
              <a:buNone/>
              <a:defRPr sz="1500"/>
            </a:lvl8pPr>
            <a:lvl9pPr marL="2742995" indent="0">
              <a:buNone/>
              <a:defRPr sz="1500"/>
            </a:lvl9pPr>
          </a:lstStyle>
          <a:p>
            <a:r>
              <a:rPr lang="en-US" dirty="0"/>
              <a:t>Click icon to add picture</a:t>
            </a:r>
          </a:p>
        </p:txBody>
      </p:sp>
      <p:sp>
        <p:nvSpPr>
          <p:cNvPr id="5" name="Date Placeholder 4"/>
          <p:cNvSpPr>
            <a:spLocks noGrp="1"/>
          </p:cNvSpPr>
          <p:nvPr>
            <p:ph type="dt" sz="half" idx="10"/>
          </p:nvPr>
        </p:nvSpPr>
        <p:spPr/>
        <p:txBody>
          <a:bodyPr/>
          <a:lstStyle/>
          <a:p>
            <a:endParaRPr lang="en-US" dirty="0">
              <a:solidFill>
                <a:srgbClr val="1B1E29">
                  <a:tint val="75000"/>
                </a:srgbClr>
              </a:solidFill>
            </a:endParaRPr>
          </a:p>
        </p:txBody>
      </p:sp>
      <p:sp>
        <p:nvSpPr>
          <p:cNvPr id="6" name="Footer Placeholder 5"/>
          <p:cNvSpPr>
            <a:spLocks noGrp="1"/>
          </p:cNvSpPr>
          <p:nvPr>
            <p:ph type="ftr" sz="quarter" idx="11"/>
          </p:nvPr>
        </p:nvSpPr>
        <p:spPr/>
        <p:txBody>
          <a:bodyPr/>
          <a:lstStyle/>
          <a:p>
            <a:endParaRPr lang="en-US" dirty="0">
              <a:solidFill>
                <a:srgbClr val="1B1E29">
                  <a:tint val="75000"/>
                </a:srgbClr>
              </a:solidFill>
            </a:endParaRPr>
          </a:p>
        </p:txBody>
      </p:sp>
      <p:sp>
        <p:nvSpPr>
          <p:cNvPr id="7" name="Slide Number Placeholder 6"/>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
        <p:nvSpPr>
          <p:cNvPr id="8"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endParaRPr lang="en-US" dirty="0"/>
          </a:p>
        </p:txBody>
      </p:sp>
      <p:sp>
        <p:nvSpPr>
          <p:cNvPr id="9"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Click to edit Master text styles</a:t>
            </a:r>
          </a:p>
        </p:txBody>
      </p:sp>
    </p:spTree>
    <p:extLst>
      <p:ext uri="{BB962C8B-B14F-4D97-AF65-F5344CB8AC3E}">
        <p14:creationId xmlns:p14="http://schemas.microsoft.com/office/powerpoint/2010/main" val="376803018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srgbClr val="1B1E29">
                  <a:tint val="75000"/>
                </a:srgbClr>
              </a:solidFill>
            </a:endParaRPr>
          </a:p>
        </p:txBody>
      </p:sp>
      <p:sp>
        <p:nvSpPr>
          <p:cNvPr id="5" name="Footer Placeholder 4"/>
          <p:cNvSpPr>
            <a:spLocks noGrp="1"/>
          </p:cNvSpPr>
          <p:nvPr>
            <p:ph type="ftr" sz="quarter" idx="11"/>
          </p:nvPr>
        </p:nvSpPr>
        <p:spPr/>
        <p:txBody>
          <a:bodyPr/>
          <a:lstStyle/>
          <a:p>
            <a:endParaRPr lang="en-US" dirty="0">
              <a:solidFill>
                <a:srgbClr val="1B1E29">
                  <a:tint val="75000"/>
                </a:srgbClr>
              </a:solidFill>
            </a:endParaRPr>
          </a:p>
        </p:txBody>
      </p:sp>
      <p:sp>
        <p:nvSpPr>
          <p:cNvPr id="6" name="Slide Number Placeholder 5"/>
          <p:cNvSpPr>
            <a:spLocks noGrp="1"/>
          </p:cNvSpPr>
          <p:nvPr>
            <p:ph type="sldNum" sz="quarter" idx="12"/>
          </p:nvPr>
        </p:nvSpPr>
        <p:spPr/>
        <p:txBody>
          <a:bodyPr/>
          <a:lstStyle/>
          <a:p>
            <a:fld id="{57B668C4-8678-4849-A6CA-2015C3C97D4E}" type="slidenum">
              <a:rPr lang="en-US" smtClean="0">
                <a:solidFill>
                  <a:srgbClr val="1B1E29">
                    <a:tint val="75000"/>
                  </a:srgbClr>
                </a:solidFill>
              </a:rPr>
              <a:pPr/>
              <a:t>‹#›</a:t>
            </a:fld>
            <a:endParaRPr lang="en-US" dirty="0">
              <a:solidFill>
                <a:srgbClr val="1B1E29">
                  <a:tint val="75000"/>
                </a:srgbClr>
              </a:solidFill>
            </a:endParaRPr>
          </a:p>
        </p:txBody>
      </p:sp>
    </p:spTree>
    <p:extLst>
      <p:ext uri="{BB962C8B-B14F-4D97-AF65-F5344CB8AC3E}">
        <p14:creationId xmlns:p14="http://schemas.microsoft.com/office/powerpoint/2010/main" val="195801751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9" charset="0"/>
                <a:ea typeface="ＭＳ Ｐゴシック" pitchFamily="-109" charset="-128"/>
                <a:cs typeface="+mn-cs"/>
              </a:defRPr>
            </a:lvl1pPr>
          </a:lstStyle>
          <a:p>
            <a:pPr>
              <a:defRPr/>
            </a:pPr>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lgn="ctr" fontAlgn="auto">
              <a:spcBef>
                <a:spcPts val="0"/>
              </a:spcBef>
              <a:spcAft>
                <a:spcPts val="0"/>
              </a:spcAft>
              <a:defRPr>
                <a:latin typeface="+mn-lt"/>
                <a:ea typeface="+mn-ea"/>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9" charset="0"/>
                <a:ea typeface="ＭＳ Ｐゴシック" pitchFamily="-109" charset="-128"/>
                <a:cs typeface="+mn-cs"/>
              </a:defRPr>
            </a:lvl1pPr>
          </a:lstStyle>
          <a:p>
            <a:pPr>
              <a:defRPr/>
            </a:pPr>
            <a:fld id="{4CEBB5CC-8165-495C-8A16-BCDE7DD34A4E}" type="slidenum">
              <a:rPr lang="en-US"/>
              <a:pPr>
                <a:defRPr/>
              </a:pPr>
              <a:t>‹#›</a:t>
            </a:fld>
            <a:endParaRPr lang="en-US" dirty="0"/>
          </a:p>
        </p:txBody>
      </p:sp>
    </p:spTree>
    <p:extLst>
      <p:ext uri="{BB962C8B-B14F-4D97-AF65-F5344CB8AC3E}">
        <p14:creationId xmlns:p14="http://schemas.microsoft.com/office/powerpoint/2010/main" val="2427780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Chapter Slide Al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99597" y="1268765"/>
            <a:ext cx="6944810" cy="2237228"/>
          </a:xfrm>
        </p:spPr>
        <p:txBody>
          <a:bodyPr anchor="b"/>
          <a:lstStyle>
            <a:lvl1pPr>
              <a:lnSpc>
                <a:spcPts val="4500"/>
              </a:lnSpc>
              <a:defRPr sz="4500"/>
            </a:lvl1pPr>
          </a:lstStyle>
          <a:p>
            <a:r>
              <a:rPr lang="en-US" dirty="0"/>
              <a:t>Click to edit Master </a:t>
            </a:r>
            <a:br>
              <a:rPr lang="en-US" dirty="0"/>
            </a:br>
            <a:r>
              <a:rPr lang="en-US" dirty="0"/>
              <a:t>chapter style</a:t>
            </a:r>
          </a:p>
        </p:txBody>
      </p:sp>
      <p:sp>
        <p:nvSpPr>
          <p:cNvPr id="3" name="Text Placeholder 2"/>
          <p:cNvSpPr>
            <a:spLocks noGrp="1"/>
          </p:cNvSpPr>
          <p:nvPr>
            <p:ph type="body" idx="1" hasCustomPrompt="1"/>
          </p:nvPr>
        </p:nvSpPr>
        <p:spPr>
          <a:xfrm>
            <a:off x="1103254" y="3613579"/>
            <a:ext cx="6944810" cy="1500187"/>
          </a:xfrm>
        </p:spPr>
        <p:txBody>
          <a:bodyPr/>
          <a:lstStyle>
            <a:lvl1pPr marL="0" indent="0" algn="ctr">
              <a:buNone/>
              <a:defRPr sz="1800" b="1">
                <a:solidFill>
                  <a:schemeClr val="tx1">
                    <a:tint val="75000"/>
                  </a:schemeClr>
                </a:solidFill>
              </a:defRPr>
            </a:lvl1pPr>
            <a:lvl2pPr marL="342875" indent="0">
              <a:buNone/>
              <a:defRPr sz="1500">
                <a:solidFill>
                  <a:schemeClr val="tx1">
                    <a:tint val="75000"/>
                  </a:schemeClr>
                </a:solidFill>
              </a:defRPr>
            </a:lvl2pPr>
            <a:lvl3pPr marL="685749" indent="0">
              <a:buNone/>
              <a:defRPr sz="1350">
                <a:solidFill>
                  <a:schemeClr val="tx1">
                    <a:tint val="75000"/>
                  </a:schemeClr>
                </a:solidFill>
              </a:defRPr>
            </a:lvl3pPr>
            <a:lvl4pPr marL="1028624" indent="0">
              <a:buNone/>
              <a:defRPr sz="1200">
                <a:solidFill>
                  <a:schemeClr val="tx1">
                    <a:tint val="75000"/>
                  </a:schemeClr>
                </a:solidFill>
              </a:defRPr>
            </a:lvl4pPr>
            <a:lvl5pPr marL="1371498" indent="0">
              <a:buNone/>
              <a:defRPr sz="1200">
                <a:solidFill>
                  <a:schemeClr val="tx1">
                    <a:tint val="75000"/>
                  </a:schemeClr>
                </a:solidFill>
              </a:defRPr>
            </a:lvl5pPr>
            <a:lvl6pPr marL="1714373" indent="0">
              <a:buNone/>
              <a:defRPr sz="1200">
                <a:solidFill>
                  <a:schemeClr val="tx1">
                    <a:tint val="75000"/>
                  </a:schemeClr>
                </a:solidFill>
              </a:defRPr>
            </a:lvl6pPr>
            <a:lvl7pPr marL="2057246" indent="0">
              <a:buNone/>
              <a:defRPr sz="1200">
                <a:solidFill>
                  <a:schemeClr val="tx1">
                    <a:tint val="75000"/>
                  </a:schemeClr>
                </a:solidFill>
              </a:defRPr>
            </a:lvl7pPr>
            <a:lvl8pPr marL="2400120" indent="0">
              <a:buNone/>
              <a:defRPr sz="1200">
                <a:solidFill>
                  <a:schemeClr val="tx1">
                    <a:tint val="75000"/>
                  </a:schemeClr>
                </a:solidFill>
              </a:defRPr>
            </a:lvl8pPr>
            <a:lvl9pPr marL="2742995" indent="0">
              <a:buNone/>
              <a:defRPr sz="1200">
                <a:solidFill>
                  <a:schemeClr val="tx1">
                    <a:tint val="75000"/>
                  </a:schemeClr>
                </a:solidFill>
              </a:defRPr>
            </a:lvl9pPr>
          </a:lstStyle>
          <a:p>
            <a:pPr lvl="0"/>
            <a:r>
              <a:rPr lang="en-US" dirty="0"/>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870784" y="5951239"/>
            <a:ext cx="925251" cy="365125"/>
          </a:xfrm>
        </p:spPr>
        <p:txBody>
          <a:bodyPr/>
          <a:lstStyle/>
          <a:p>
            <a:fld id="{B1AB44B9-F1EC-4F4B-88D4-413245C9CD3E}" type="slidenum">
              <a:rPr lang="en-US" smtClean="0"/>
              <a:t>‹#›</a:t>
            </a:fld>
            <a:endParaRPr lang="en-US" dirty="0"/>
          </a:p>
        </p:txBody>
      </p:sp>
    </p:spTree>
    <p:extLst>
      <p:ext uri="{BB962C8B-B14F-4D97-AF65-F5344CB8AC3E}">
        <p14:creationId xmlns:p14="http://schemas.microsoft.com/office/powerpoint/2010/main" val="647864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 with Subtitle">
    <p:spTree>
      <p:nvGrpSpPr>
        <p:cNvPr id="1" name=""/>
        <p:cNvGrpSpPr/>
        <p:nvPr/>
      </p:nvGrpSpPr>
      <p:grpSpPr>
        <a:xfrm>
          <a:off x="0" y="0"/>
          <a:ext cx="0" cy="0"/>
          <a:chOff x="0" y="0"/>
          <a:chExt cx="0" cy="0"/>
        </a:xfrm>
      </p:grpSpPr>
      <p:sp>
        <p:nvSpPr>
          <p:cNvPr id="2" name="Title 1"/>
          <p:cNvSpPr>
            <a:spLocks noGrp="1"/>
          </p:cNvSpPr>
          <p:nvPr>
            <p:ph type="title"/>
          </p:nvPr>
        </p:nvSpPr>
        <p:spPr>
          <a:xfrm>
            <a:off x="628650" y="368608"/>
            <a:ext cx="7886700" cy="598904"/>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0"/>
          </p:nvPr>
        </p:nvSpPr>
        <p:spPr>
          <a:xfrm>
            <a:off x="417815" y="6194307"/>
            <a:ext cx="1795815" cy="365125"/>
          </a:xfrm>
        </p:spPr>
        <p:txBody>
          <a:bodyPr/>
          <a:lstStyle/>
          <a:p>
            <a:endParaRPr lang="en-US" dirty="0"/>
          </a:p>
        </p:txBody>
      </p:sp>
      <p:sp>
        <p:nvSpPr>
          <p:cNvPr id="9" name="Footer Placeholder 5"/>
          <p:cNvSpPr>
            <a:spLocks noGrp="1"/>
          </p:cNvSpPr>
          <p:nvPr>
            <p:ph type="ftr" sz="quarter" idx="11"/>
          </p:nvPr>
        </p:nvSpPr>
        <p:spPr>
          <a:xfrm>
            <a:off x="3028950" y="6194307"/>
            <a:ext cx="3086100" cy="365125"/>
          </a:xfrm>
        </p:spPr>
        <p:txBody>
          <a:bodyPr/>
          <a:lstStyle/>
          <a:p>
            <a:endParaRPr lang="en-US" dirty="0"/>
          </a:p>
        </p:txBody>
      </p:sp>
      <p:sp>
        <p:nvSpPr>
          <p:cNvPr id="10" name="Slide Number Placeholder 6"/>
          <p:cNvSpPr>
            <a:spLocks noGrp="1"/>
          </p:cNvSpPr>
          <p:nvPr>
            <p:ph type="sldNum" sz="quarter" idx="12"/>
          </p:nvPr>
        </p:nvSpPr>
        <p:spPr>
          <a:xfrm>
            <a:off x="6796510" y="6194307"/>
            <a:ext cx="2057400" cy="365125"/>
          </a:xfrm>
        </p:spPr>
        <p:txBody>
          <a:bodyPr/>
          <a:lstStyle/>
          <a:p>
            <a:fld id="{B1AB44B9-F1EC-4F4B-88D4-413245C9CD3E}" type="slidenum">
              <a:rPr lang="en-US" smtClean="0"/>
              <a:t>‹#›</a:t>
            </a:fld>
            <a:endParaRPr lang="en-US" dirty="0"/>
          </a:p>
        </p:txBody>
      </p:sp>
      <p:sp>
        <p:nvSpPr>
          <p:cNvPr id="11" name="Subtitle 2"/>
          <p:cNvSpPr>
            <a:spLocks noGrp="1"/>
          </p:cNvSpPr>
          <p:nvPr>
            <p:ph type="subTitle" idx="13"/>
          </p:nvPr>
        </p:nvSpPr>
        <p:spPr>
          <a:xfrm>
            <a:off x="628650" y="967512"/>
            <a:ext cx="7886700" cy="696071"/>
          </a:xfrm>
        </p:spPr>
        <p:txBody>
          <a:bodyPr>
            <a:normAutofit/>
          </a:bodyPr>
          <a:lstStyle>
            <a:lvl1pPr marL="0" indent="0" algn="ctr">
              <a:buNone/>
              <a:defRPr sz="1575"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94709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3" Type="http://schemas.openxmlformats.org/officeDocument/2006/relationships/slideLayout" Target="../slideLayouts/slideLayout21.xml"/><Relationship Id="rId21" Type="http://schemas.openxmlformats.org/officeDocument/2006/relationships/theme" Target="../theme/theme2.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slideLayout" Target="../slideLayouts/slideLayout38.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19" Type="http://schemas.openxmlformats.org/officeDocument/2006/relationships/slideLayout" Target="../slideLayouts/slideLayout37.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 Id="rId22"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18" Type="http://schemas.openxmlformats.org/officeDocument/2006/relationships/slideLayout" Target="../slideLayouts/slideLayout5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slideLayout" Target="../slideLayouts/slideLayout55.xml"/><Relationship Id="rId2" Type="http://schemas.openxmlformats.org/officeDocument/2006/relationships/slideLayout" Target="../slideLayouts/slideLayout40.xml"/><Relationship Id="rId16" Type="http://schemas.openxmlformats.org/officeDocument/2006/relationships/slideLayout" Target="../slideLayouts/slideLayout54.xml"/><Relationship Id="rId20" Type="http://schemas.openxmlformats.org/officeDocument/2006/relationships/image" Target="../media/image5.png"/><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slideLayout" Target="../slideLayouts/slideLayout53.xml"/><Relationship Id="rId10" Type="http://schemas.openxmlformats.org/officeDocument/2006/relationships/slideLayout" Target="../slideLayouts/slideLayout48.xml"/><Relationship Id="rId19" Type="http://schemas.openxmlformats.org/officeDocument/2006/relationships/theme" Target="../theme/theme3.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18" Type="http://schemas.openxmlformats.org/officeDocument/2006/relationships/theme" Target="../theme/theme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17" Type="http://schemas.openxmlformats.org/officeDocument/2006/relationships/slideLayout" Target="../slideLayouts/slideLayout73.xml"/><Relationship Id="rId2" Type="http://schemas.openxmlformats.org/officeDocument/2006/relationships/slideLayout" Target="../slideLayouts/slideLayout58.xml"/><Relationship Id="rId16" Type="http://schemas.openxmlformats.org/officeDocument/2006/relationships/slideLayout" Target="../slideLayouts/slideLayout72.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slideLayout" Target="../slideLayouts/slideLayout71.xml"/><Relationship Id="rId10" Type="http://schemas.openxmlformats.org/officeDocument/2006/relationships/slideLayout" Target="../slideLayouts/slideLayout66.xml"/><Relationship Id="rId19" Type="http://schemas.openxmlformats.org/officeDocument/2006/relationships/image" Target="../media/image1.png"/><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9" name="Group 28"/>
          <p:cNvGrpSpPr/>
          <p:nvPr userDrawn="1"/>
        </p:nvGrpSpPr>
        <p:grpSpPr>
          <a:xfrm>
            <a:off x="96552" y="84029"/>
            <a:ext cx="8950896" cy="329742"/>
            <a:chOff x="157803" y="-1075245"/>
            <a:chExt cx="8950896" cy="329742"/>
          </a:xfrm>
        </p:grpSpPr>
        <p:sp>
          <p:nvSpPr>
            <p:cNvPr id="24" name="Rectangle 23"/>
            <p:cNvSpPr/>
            <p:nvPr userDrawn="1"/>
          </p:nvSpPr>
          <p:spPr>
            <a:xfrm rot="5400000">
              <a:off x="4506856" y="-5424296"/>
              <a:ext cx="126396" cy="8824500"/>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n>
                  <a:noFill/>
                </a:ln>
              </a:endParaRPr>
            </a:p>
          </p:txBody>
        </p:sp>
        <p:sp>
          <p:nvSpPr>
            <p:cNvPr id="26" name="Rectangle 25"/>
            <p:cNvSpPr/>
            <p:nvPr userDrawn="1"/>
          </p:nvSpPr>
          <p:spPr>
            <a:xfrm>
              <a:off x="89823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a:noFill/>
                </a:ln>
              </a:endParaRPr>
            </a:p>
          </p:txBody>
        </p:sp>
        <p:sp>
          <p:nvSpPr>
            <p:cNvPr id="28" name="Rectangle 27"/>
            <p:cNvSpPr/>
            <p:nvPr userDrawn="1"/>
          </p:nvSpPr>
          <p:spPr>
            <a:xfrm>
              <a:off x="1578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a:noFill/>
                </a:ln>
              </a:endParaRPr>
            </a:p>
          </p:txBody>
        </p:sp>
      </p:grpSp>
      <p:sp>
        <p:nvSpPr>
          <p:cNvPr id="6" name="Slide Number Placeholder 5"/>
          <p:cNvSpPr>
            <a:spLocks noGrp="1"/>
          </p:cNvSpPr>
          <p:nvPr>
            <p:ph type="sldNum" sz="quarter" idx="4"/>
          </p:nvPr>
        </p:nvSpPr>
        <p:spPr>
          <a:xfrm>
            <a:off x="6796510" y="6194307"/>
            <a:ext cx="2057400" cy="365125"/>
          </a:xfrm>
          <a:prstGeom prst="rect">
            <a:avLst/>
          </a:prstGeom>
        </p:spPr>
        <p:txBody>
          <a:bodyPr vert="horz" lIns="91440" tIns="45720" rIns="91440" bIns="45720" rtlCol="0" anchor="ctr"/>
          <a:lstStyle>
            <a:lvl1pPr algn="r">
              <a:defRPr sz="900">
                <a:solidFill>
                  <a:schemeClr val="tx1">
                    <a:tint val="75000"/>
                  </a:schemeClr>
                </a:solidFill>
                <a:latin typeface="Source Sans Pro" charset="0"/>
                <a:ea typeface="Source Sans Pro" charset="0"/>
                <a:cs typeface="Source Sans Pro" charset="0"/>
              </a:defRPr>
            </a:lvl1pPr>
          </a:lstStyle>
          <a:p>
            <a:fld id="{B1AB44B9-F1EC-4F4B-88D4-413245C9CD3E}" type="slidenum">
              <a:rPr lang="en-US" smtClean="0"/>
              <a:pPr/>
              <a:t>‹#›</a:t>
            </a:fld>
            <a:endParaRPr lang="en-US" dirty="0"/>
          </a:p>
        </p:txBody>
      </p:sp>
      <p:sp>
        <p:nvSpPr>
          <p:cNvPr id="2" name="Title Placeholder 1"/>
          <p:cNvSpPr>
            <a:spLocks noGrp="1"/>
          </p:cNvSpPr>
          <p:nvPr>
            <p:ph type="title"/>
          </p:nvPr>
        </p:nvSpPr>
        <p:spPr>
          <a:xfrm>
            <a:off x="628650" y="367025"/>
            <a:ext cx="7886700" cy="116003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85748"/>
            <a:ext cx="7886700" cy="444651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028950" y="6194307"/>
            <a:ext cx="3086100" cy="365125"/>
          </a:xfrm>
          <a:prstGeom prst="rect">
            <a:avLst/>
          </a:prstGeom>
        </p:spPr>
        <p:txBody>
          <a:bodyPr vert="horz" lIns="91440" tIns="45720" rIns="91440" bIns="45720" rtlCol="0" anchor="ctr"/>
          <a:lstStyle>
            <a:lvl1pPr algn="ctr">
              <a:defRPr sz="900">
                <a:solidFill>
                  <a:schemeClr val="tx1">
                    <a:tint val="75000"/>
                  </a:schemeClr>
                </a:solidFill>
                <a:latin typeface="Source Sans Pro" charset="0"/>
                <a:ea typeface="Source Sans Pro" charset="0"/>
                <a:cs typeface="Source Sans Pro" charset="0"/>
              </a:defRPr>
            </a:lvl1pPr>
          </a:lstStyle>
          <a:p>
            <a:endParaRPr lang="en-US" dirty="0"/>
          </a:p>
        </p:txBody>
      </p:sp>
      <p:sp>
        <p:nvSpPr>
          <p:cNvPr id="4" name="Date Placeholder 3"/>
          <p:cNvSpPr>
            <a:spLocks noGrp="1"/>
          </p:cNvSpPr>
          <p:nvPr userDrawn="1">
            <p:ph type="dt" sz="half" idx="2"/>
          </p:nvPr>
        </p:nvSpPr>
        <p:spPr>
          <a:xfrm>
            <a:off x="419100" y="6194307"/>
            <a:ext cx="1767635" cy="365125"/>
          </a:xfrm>
          <a:prstGeom prst="rect">
            <a:avLst/>
          </a:prstGeom>
        </p:spPr>
        <p:txBody>
          <a:bodyPr vert="horz" lIns="91440" tIns="45720" rIns="91440" bIns="45720" rtlCol="0" anchor="ctr"/>
          <a:lstStyle>
            <a:lvl1pPr algn="l">
              <a:defRPr sz="900">
                <a:solidFill>
                  <a:schemeClr val="tx1">
                    <a:tint val="75000"/>
                  </a:schemeClr>
                </a:solidFill>
                <a:latin typeface="Source Sans Pro" charset="0"/>
                <a:ea typeface="Source Sans Pro" charset="0"/>
                <a:cs typeface="Source Sans Pro" charset="0"/>
              </a:defRPr>
            </a:lvl1pPr>
          </a:lstStyle>
          <a:p>
            <a:endParaRPr lang="en-US" dirty="0"/>
          </a:p>
        </p:txBody>
      </p:sp>
      <p:sp>
        <p:nvSpPr>
          <p:cNvPr id="17" name="Rectangle 16"/>
          <p:cNvSpPr/>
          <p:nvPr userDrawn="1"/>
        </p:nvSpPr>
        <p:spPr>
          <a:xfrm rot="5400000">
            <a:off x="4651327" y="2502552"/>
            <a:ext cx="126396" cy="8413052"/>
          </a:xfrm>
          <a:prstGeom prst="rect">
            <a:avLst/>
          </a:prstGeom>
          <a:solidFill>
            <a:srgbClr val="CC35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n>
                <a:noFill/>
              </a:ln>
            </a:endParaRPr>
          </a:p>
        </p:txBody>
      </p:sp>
      <p:sp>
        <p:nvSpPr>
          <p:cNvPr id="31" name="Rectangle 30"/>
          <p:cNvSpPr/>
          <p:nvPr userDrawn="1"/>
        </p:nvSpPr>
        <p:spPr>
          <a:xfrm>
            <a:off x="8921052" y="6328188"/>
            <a:ext cx="126396" cy="445733"/>
          </a:xfrm>
          <a:custGeom>
            <a:avLst/>
            <a:gdLst>
              <a:gd name="connsiteX0" fmla="*/ 0 w 126396"/>
              <a:gd name="connsiteY0" fmla="*/ 0 h 445733"/>
              <a:gd name="connsiteX1" fmla="*/ 126396 w 126396"/>
              <a:gd name="connsiteY1" fmla="*/ 0 h 445733"/>
              <a:gd name="connsiteX2" fmla="*/ 126396 w 126396"/>
              <a:gd name="connsiteY2" fmla="*/ 445733 h 445733"/>
              <a:gd name="connsiteX3" fmla="*/ 0 w 126396"/>
              <a:gd name="connsiteY3" fmla="*/ 445733 h 445733"/>
              <a:gd name="connsiteX4" fmla="*/ 0 w 126396"/>
              <a:gd name="connsiteY4" fmla="*/ 0 h 445733"/>
              <a:gd name="connsiteX0" fmla="*/ 0 w 126396"/>
              <a:gd name="connsiteY0" fmla="*/ 0 h 445733"/>
              <a:gd name="connsiteX1" fmla="*/ 126396 w 126396"/>
              <a:gd name="connsiteY1" fmla="*/ 0 h 445733"/>
              <a:gd name="connsiteX2" fmla="*/ 123221 w 126396"/>
              <a:gd name="connsiteY2" fmla="*/ 325083 h 445733"/>
              <a:gd name="connsiteX3" fmla="*/ 0 w 126396"/>
              <a:gd name="connsiteY3" fmla="*/ 445733 h 445733"/>
              <a:gd name="connsiteX4" fmla="*/ 0 w 126396"/>
              <a:gd name="connsiteY4" fmla="*/ 0 h 445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396" h="445733">
                <a:moveTo>
                  <a:pt x="0" y="0"/>
                </a:moveTo>
                <a:lnTo>
                  <a:pt x="126396" y="0"/>
                </a:lnTo>
                <a:cubicBezTo>
                  <a:pt x="125338" y="108361"/>
                  <a:pt x="124279" y="216722"/>
                  <a:pt x="123221" y="325083"/>
                </a:cubicBezTo>
                <a:lnTo>
                  <a:pt x="0" y="445733"/>
                </a:lnTo>
                <a:lnTo>
                  <a:pt x="0" y="0"/>
                </a:lnTo>
                <a:close/>
              </a:path>
            </a:pathLst>
          </a:cu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a:noFill/>
              </a:ln>
            </a:endParaRPr>
          </a:p>
        </p:txBody>
      </p:sp>
      <p:pic>
        <p:nvPicPr>
          <p:cNvPr id="32" name="Picture 31"/>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109997" y="6512421"/>
            <a:ext cx="332145" cy="253885"/>
          </a:xfrm>
          <a:prstGeom prst="rect">
            <a:avLst/>
          </a:prstGeom>
        </p:spPr>
      </p:pic>
    </p:spTree>
    <p:extLst>
      <p:ext uri="{BB962C8B-B14F-4D97-AF65-F5344CB8AC3E}">
        <p14:creationId xmlns:p14="http://schemas.microsoft.com/office/powerpoint/2010/main" val="145296608"/>
      </p:ext>
    </p:extLst>
  </p:cSld>
  <p:clrMap bg1="lt1" tx1="dk1" bg2="lt2" tx2="dk2" accent1="accent1" accent2="accent2" accent3="accent3" accent4="accent4" accent5="accent5" accent6="accent6" hlink="hlink" folHlink="folHlink"/>
  <p:sldLayoutIdLst>
    <p:sldLayoutId id="2147483663" r:id="rId1"/>
    <p:sldLayoutId id="2147483666" r:id="rId2"/>
    <p:sldLayoutId id="2147483649" r:id="rId3"/>
    <p:sldLayoutId id="2147483668" r:id="rId4"/>
    <p:sldLayoutId id="2147483667" r:id="rId5"/>
    <p:sldLayoutId id="2147483662" r:id="rId6"/>
    <p:sldLayoutId id="2147483665" r:id="rId7"/>
    <p:sldLayoutId id="2147483651" r:id="rId8"/>
    <p:sldLayoutId id="2147483650" r:id="rId9"/>
    <p:sldLayoutId id="2147483652" r:id="rId10"/>
    <p:sldLayoutId id="2147483653" r:id="rId11"/>
    <p:sldLayoutId id="2147483654" r:id="rId12"/>
    <p:sldLayoutId id="2147483655" r:id="rId13"/>
    <p:sldLayoutId id="2147483656" r:id="rId14"/>
    <p:sldLayoutId id="2147483657" r:id="rId15"/>
    <p:sldLayoutId id="2147483670" r:id="rId16"/>
    <p:sldLayoutId id="2147483671" r:id="rId17"/>
    <p:sldLayoutId id="2147483681" r:id="rId18"/>
  </p:sldLayoutIdLst>
  <p:hf hdr="0" ftr="0" dt="0"/>
  <p:txStyles>
    <p:titleStyle>
      <a:lvl1pPr algn="ctr" defTabSz="685749" rtl="0" eaLnBrk="1" latinLnBrk="0" hangingPunct="1">
        <a:lnSpc>
          <a:spcPct val="90000"/>
        </a:lnSpc>
        <a:spcBef>
          <a:spcPct val="0"/>
        </a:spcBef>
        <a:buNone/>
        <a:defRPr sz="2700" b="1" i="0" kern="1200" spc="-75" baseline="0">
          <a:solidFill>
            <a:srgbClr val="003F80"/>
          </a:solidFill>
          <a:latin typeface="Source Sans Pro" charset="0"/>
          <a:ea typeface="Source Sans Pro" charset="0"/>
          <a:cs typeface="Source Sans Pro" charset="0"/>
        </a:defRPr>
      </a:lvl1pPr>
    </p:titleStyle>
    <p:bodyStyle>
      <a:lvl1pPr marL="171438" indent="-171438" algn="l" defTabSz="685749" rtl="0" eaLnBrk="1" latinLnBrk="0" hangingPunct="1">
        <a:lnSpc>
          <a:spcPct val="90000"/>
        </a:lnSpc>
        <a:spcBef>
          <a:spcPts val="750"/>
        </a:spcBef>
        <a:buFont typeface="Arial"/>
        <a:buChar char="•"/>
        <a:defRPr sz="2100" kern="1200">
          <a:solidFill>
            <a:schemeClr val="tx1"/>
          </a:solidFill>
          <a:latin typeface="Source Sans Pro" charset="0"/>
          <a:ea typeface="Source Sans Pro" charset="0"/>
          <a:cs typeface="Source Sans Pro" charset="0"/>
        </a:defRPr>
      </a:lvl1pPr>
      <a:lvl2pPr marL="514313" indent="-171438" algn="l" defTabSz="685749" rtl="0" eaLnBrk="1" latinLnBrk="0" hangingPunct="1">
        <a:lnSpc>
          <a:spcPct val="90000"/>
        </a:lnSpc>
        <a:spcBef>
          <a:spcPts val="375"/>
        </a:spcBef>
        <a:buFont typeface="Arial"/>
        <a:buChar char="•"/>
        <a:defRPr sz="1800" kern="1200">
          <a:solidFill>
            <a:schemeClr val="tx1"/>
          </a:solidFill>
          <a:latin typeface="Source Sans Pro" charset="0"/>
          <a:ea typeface="Source Sans Pro" charset="0"/>
          <a:cs typeface="Source Sans Pro" charset="0"/>
        </a:defRPr>
      </a:lvl2pPr>
      <a:lvl3pPr marL="857186" indent="-171438" algn="l" defTabSz="685749" rtl="0" eaLnBrk="1" latinLnBrk="0" hangingPunct="1">
        <a:lnSpc>
          <a:spcPct val="90000"/>
        </a:lnSpc>
        <a:spcBef>
          <a:spcPts val="375"/>
        </a:spcBef>
        <a:buFont typeface="Arial"/>
        <a:buChar char="•"/>
        <a:defRPr sz="1500" kern="1200">
          <a:solidFill>
            <a:schemeClr val="tx1"/>
          </a:solidFill>
          <a:latin typeface="Source Sans Pro" charset="0"/>
          <a:ea typeface="Source Sans Pro" charset="0"/>
          <a:cs typeface="Source Sans Pro" charset="0"/>
        </a:defRPr>
      </a:lvl3pPr>
      <a:lvl4pPr marL="1200060"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4pPr>
      <a:lvl5pPr marL="1542935"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9" name="Group 28"/>
          <p:cNvGrpSpPr/>
          <p:nvPr userDrawn="1"/>
        </p:nvGrpSpPr>
        <p:grpSpPr>
          <a:xfrm>
            <a:off x="96552" y="84029"/>
            <a:ext cx="8950896" cy="329742"/>
            <a:chOff x="157803" y="-1075245"/>
            <a:chExt cx="8950896" cy="329742"/>
          </a:xfrm>
        </p:grpSpPr>
        <p:sp>
          <p:nvSpPr>
            <p:cNvPr id="24" name="Rectangle 23"/>
            <p:cNvSpPr/>
            <p:nvPr userDrawn="1"/>
          </p:nvSpPr>
          <p:spPr>
            <a:xfrm rot="5400000">
              <a:off x="4506856" y="-5424296"/>
              <a:ext cx="126396" cy="8824500"/>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26" name="Rectangle 25"/>
            <p:cNvSpPr/>
            <p:nvPr userDrawn="1"/>
          </p:nvSpPr>
          <p:spPr>
            <a:xfrm>
              <a:off x="89823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8" name="Rectangle 27"/>
            <p:cNvSpPr/>
            <p:nvPr userDrawn="1"/>
          </p:nvSpPr>
          <p:spPr>
            <a:xfrm>
              <a:off x="1578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sp>
        <p:nvSpPr>
          <p:cNvPr id="6" name="Slide Number Placeholder 5"/>
          <p:cNvSpPr>
            <a:spLocks noGrp="1"/>
          </p:cNvSpPr>
          <p:nvPr>
            <p:ph type="sldNum" sz="quarter" idx="4"/>
          </p:nvPr>
        </p:nvSpPr>
        <p:spPr>
          <a:xfrm>
            <a:off x="6796510" y="6194307"/>
            <a:ext cx="2057400" cy="365125"/>
          </a:xfrm>
          <a:prstGeom prst="rect">
            <a:avLst/>
          </a:prstGeom>
        </p:spPr>
        <p:txBody>
          <a:bodyPr vert="horz" lIns="91440" tIns="45720" rIns="91440" bIns="45720" rtlCol="0" anchor="ctr"/>
          <a:lstStyle>
            <a:lvl1pPr algn="r">
              <a:defRPr sz="900">
                <a:solidFill>
                  <a:schemeClr val="tx1">
                    <a:tint val="75000"/>
                  </a:schemeClr>
                </a:solidFill>
                <a:latin typeface="Source Sans Pro" charset="0"/>
                <a:ea typeface="Source Sans Pro" charset="0"/>
                <a:cs typeface="Source Sans Pro" charset="0"/>
              </a:defRPr>
            </a:lvl1p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
        <p:nvSpPr>
          <p:cNvPr id="2" name="Title Placeholder 1"/>
          <p:cNvSpPr>
            <a:spLocks noGrp="1"/>
          </p:cNvSpPr>
          <p:nvPr>
            <p:ph type="title"/>
          </p:nvPr>
        </p:nvSpPr>
        <p:spPr>
          <a:xfrm>
            <a:off x="628650" y="367025"/>
            <a:ext cx="7886700" cy="116003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85748"/>
            <a:ext cx="7886700" cy="444651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028950" y="6194307"/>
            <a:ext cx="3086100" cy="365125"/>
          </a:xfrm>
          <a:prstGeom prst="rect">
            <a:avLst/>
          </a:prstGeom>
        </p:spPr>
        <p:txBody>
          <a:bodyPr vert="horz" lIns="91440" tIns="45720" rIns="91440" bIns="45720" rtlCol="0" anchor="ctr"/>
          <a:lstStyle>
            <a:lvl1pPr algn="ctr">
              <a:defRPr sz="900">
                <a:solidFill>
                  <a:schemeClr val="tx1">
                    <a:tint val="75000"/>
                  </a:schemeClr>
                </a:solidFill>
                <a:latin typeface="Source Sans Pro" charset="0"/>
                <a:ea typeface="Source Sans Pro" charset="0"/>
                <a:cs typeface="Source Sans Pro" charset="0"/>
              </a:defRPr>
            </a:lvl1pPr>
          </a:lstStyle>
          <a:p>
            <a:endParaRPr lang="en-US" dirty="0">
              <a:solidFill>
                <a:srgbClr val="1B1E29">
                  <a:tint val="75000"/>
                </a:srgbClr>
              </a:solidFill>
            </a:endParaRPr>
          </a:p>
        </p:txBody>
      </p:sp>
      <p:sp>
        <p:nvSpPr>
          <p:cNvPr id="4" name="Date Placeholder 3"/>
          <p:cNvSpPr>
            <a:spLocks noGrp="1"/>
          </p:cNvSpPr>
          <p:nvPr userDrawn="1">
            <p:ph type="dt" sz="half" idx="2"/>
          </p:nvPr>
        </p:nvSpPr>
        <p:spPr>
          <a:xfrm>
            <a:off x="419100" y="6194307"/>
            <a:ext cx="1767635" cy="365125"/>
          </a:xfrm>
          <a:prstGeom prst="rect">
            <a:avLst/>
          </a:prstGeom>
        </p:spPr>
        <p:txBody>
          <a:bodyPr vert="horz" lIns="91440" tIns="45720" rIns="91440" bIns="45720" rtlCol="0" anchor="ctr"/>
          <a:lstStyle>
            <a:lvl1pPr algn="l">
              <a:defRPr sz="900">
                <a:solidFill>
                  <a:schemeClr val="tx1">
                    <a:tint val="75000"/>
                  </a:schemeClr>
                </a:solidFill>
                <a:latin typeface="Source Sans Pro" charset="0"/>
                <a:ea typeface="Source Sans Pro" charset="0"/>
                <a:cs typeface="Source Sans Pro" charset="0"/>
              </a:defRPr>
            </a:lvl1pPr>
          </a:lstStyle>
          <a:p>
            <a:endParaRPr lang="en-US" dirty="0">
              <a:solidFill>
                <a:srgbClr val="1B1E29">
                  <a:tint val="75000"/>
                </a:srgbClr>
              </a:solidFill>
            </a:endParaRPr>
          </a:p>
        </p:txBody>
      </p:sp>
      <p:sp>
        <p:nvSpPr>
          <p:cNvPr id="17" name="Rectangle 16"/>
          <p:cNvSpPr/>
          <p:nvPr userDrawn="1"/>
        </p:nvSpPr>
        <p:spPr>
          <a:xfrm rot="5400000">
            <a:off x="4651327" y="2502552"/>
            <a:ext cx="126396" cy="8413052"/>
          </a:xfrm>
          <a:prstGeom prst="rect">
            <a:avLst/>
          </a:prstGeom>
          <a:solidFill>
            <a:srgbClr val="CC35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31" name="Rectangle 30"/>
          <p:cNvSpPr/>
          <p:nvPr userDrawn="1"/>
        </p:nvSpPr>
        <p:spPr>
          <a:xfrm>
            <a:off x="8921052" y="6328188"/>
            <a:ext cx="126396" cy="445733"/>
          </a:xfrm>
          <a:custGeom>
            <a:avLst/>
            <a:gdLst>
              <a:gd name="connsiteX0" fmla="*/ 0 w 126396"/>
              <a:gd name="connsiteY0" fmla="*/ 0 h 445733"/>
              <a:gd name="connsiteX1" fmla="*/ 126396 w 126396"/>
              <a:gd name="connsiteY1" fmla="*/ 0 h 445733"/>
              <a:gd name="connsiteX2" fmla="*/ 126396 w 126396"/>
              <a:gd name="connsiteY2" fmla="*/ 445733 h 445733"/>
              <a:gd name="connsiteX3" fmla="*/ 0 w 126396"/>
              <a:gd name="connsiteY3" fmla="*/ 445733 h 445733"/>
              <a:gd name="connsiteX4" fmla="*/ 0 w 126396"/>
              <a:gd name="connsiteY4" fmla="*/ 0 h 445733"/>
              <a:gd name="connsiteX0" fmla="*/ 0 w 126396"/>
              <a:gd name="connsiteY0" fmla="*/ 0 h 445733"/>
              <a:gd name="connsiteX1" fmla="*/ 126396 w 126396"/>
              <a:gd name="connsiteY1" fmla="*/ 0 h 445733"/>
              <a:gd name="connsiteX2" fmla="*/ 123221 w 126396"/>
              <a:gd name="connsiteY2" fmla="*/ 325083 h 445733"/>
              <a:gd name="connsiteX3" fmla="*/ 0 w 126396"/>
              <a:gd name="connsiteY3" fmla="*/ 445733 h 445733"/>
              <a:gd name="connsiteX4" fmla="*/ 0 w 126396"/>
              <a:gd name="connsiteY4" fmla="*/ 0 h 445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396" h="445733">
                <a:moveTo>
                  <a:pt x="0" y="0"/>
                </a:moveTo>
                <a:lnTo>
                  <a:pt x="126396" y="0"/>
                </a:lnTo>
                <a:cubicBezTo>
                  <a:pt x="125338" y="108361"/>
                  <a:pt x="124279" y="216722"/>
                  <a:pt x="123221" y="325083"/>
                </a:cubicBezTo>
                <a:lnTo>
                  <a:pt x="0" y="445733"/>
                </a:lnTo>
                <a:lnTo>
                  <a:pt x="0" y="0"/>
                </a:lnTo>
                <a:close/>
              </a:path>
            </a:pathLst>
          </a:cu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32" name="Picture 31"/>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109997" y="6512421"/>
            <a:ext cx="332145" cy="253885"/>
          </a:xfrm>
          <a:prstGeom prst="rect">
            <a:avLst/>
          </a:prstGeom>
        </p:spPr>
      </p:pic>
    </p:spTree>
    <p:extLst>
      <p:ext uri="{BB962C8B-B14F-4D97-AF65-F5344CB8AC3E}">
        <p14:creationId xmlns:p14="http://schemas.microsoft.com/office/powerpoint/2010/main" val="3309893907"/>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5" r:id="rId16"/>
    <p:sldLayoutId id="2147483726" r:id="rId17"/>
    <p:sldLayoutId id="2147483727" r:id="rId18"/>
    <p:sldLayoutId id="2147483728" r:id="rId19"/>
    <p:sldLayoutId id="2147483730" r:id="rId20"/>
  </p:sldLayoutIdLst>
  <p:hf hdr="0" ftr="0" dt="0"/>
  <p:txStyles>
    <p:titleStyle>
      <a:lvl1pPr algn="ctr" defTabSz="685749" rtl="0" eaLnBrk="1" latinLnBrk="0" hangingPunct="1">
        <a:lnSpc>
          <a:spcPct val="90000"/>
        </a:lnSpc>
        <a:spcBef>
          <a:spcPct val="0"/>
        </a:spcBef>
        <a:buNone/>
        <a:defRPr sz="2700" b="1" i="0" kern="1200" spc="-75" baseline="0">
          <a:solidFill>
            <a:srgbClr val="003F80"/>
          </a:solidFill>
          <a:latin typeface="Source Sans Pro" charset="0"/>
          <a:ea typeface="Source Sans Pro" charset="0"/>
          <a:cs typeface="Source Sans Pro" charset="0"/>
        </a:defRPr>
      </a:lvl1pPr>
    </p:titleStyle>
    <p:bodyStyle>
      <a:lvl1pPr marL="171438" indent="-171438" algn="l" defTabSz="685749" rtl="0" eaLnBrk="1" latinLnBrk="0" hangingPunct="1">
        <a:lnSpc>
          <a:spcPct val="90000"/>
        </a:lnSpc>
        <a:spcBef>
          <a:spcPts val="750"/>
        </a:spcBef>
        <a:buFont typeface="Arial"/>
        <a:buChar char="•"/>
        <a:defRPr sz="2100" kern="1200">
          <a:solidFill>
            <a:schemeClr val="tx1"/>
          </a:solidFill>
          <a:latin typeface="Source Sans Pro" charset="0"/>
          <a:ea typeface="Source Sans Pro" charset="0"/>
          <a:cs typeface="Source Sans Pro" charset="0"/>
        </a:defRPr>
      </a:lvl1pPr>
      <a:lvl2pPr marL="514313" indent="-171438" algn="l" defTabSz="685749" rtl="0" eaLnBrk="1" latinLnBrk="0" hangingPunct="1">
        <a:lnSpc>
          <a:spcPct val="90000"/>
        </a:lnSpc>
        <a:spcBef>
          <a:spcPts val="375"/>
        </a:spcBef>
        <a:buFont typeface="Arial"/>
        <a:buChar char="•"/>
        <a:defRPr sz="1800" kern="1200">
          <a:solidFill>
            <a:schemeClr val="tx1"/>
          </a:solidFill>
          <a:latin typeface="Source Sans Pro" charset="0"/>
          <a:ea typeface="Source Sans Pro" charset="0"/>
          <a:cs typeface="Source Sans Pro" charset="0"/>
        </a:defRPr>
      </a:lvl2pPr>
      <a:lvl3pPr marL="857186" indent="-171438" algn="l" defTabSz="685749" rtl="0" eaLnBrk="1" latinLnBrk="0" hangingPunct="1">
        <a:lnSpc>
          <a:spcPct val="90000"/>
        </a:lnSpc>
        <a:spcBef>
          <a:spcPts val="375"/>
        </a:spcBef>
        <a:buFont typeface="Arial"/>
        <a:buChar char="•"/>
        <a:defRPr sz="1500" kern="1200">
          <a:solidFill>
            <a:schemeClr val="tx1"/>
          </a:solidFill>
          <a:latin typeface="Source Sans Pro" charset="0"/>
          <a:ea typeface="Source Sans Pro" charset="0"/>
          <a:cs typeface="Source Sans Pro" charset="0"/>
        </a:defRPr>
      </a:lvl3pPr>
      <a:lvl4pPr marL="1200060"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4pPr>
      <a:lvl5pPr marL="1542935"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9" name="Group 28"/>
          <p:cNvGrpSpPr/>
          <p:nvPr userDrawn="1"/>
        </p:nvGrpSpPr>
        <p:grpSpPr>
          <a:xfrm>
            <a:off x="96552" y="84029"/>
            <a:ext cx="8950896" cy="329742"/>
            <a:chOff x="157803" y="-1075245"/>
            <a:chExt cx="8950896" cy="329742"/>
          </a:xfrm>
        </p:grpSpPr>
        <p:sp>
          <p:nvSpPr>
            <p:cNvPr id="24" name="Rectangle 23"/>
            <p:cNvSpPr/>
            <p:nvPr userDrawn="1"/>
          </p:nvSpPr>
          <p:spPr>
            <a:xfrm rot="5400000">
              <a:off x="4506856" y="-5424296"/>
              <a:ext cx="126396" cy="8824500"/>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26" name="Rectangle 25"/>
            <p:cNvSpPr/>
            <p:nvPr userDrawn="1"/>
          </p:nvSpPr>
          <p:spPr>
            <a:xfrm>
              <a:off x="89823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8" name="Rectangle 27"/>
            <p:cNvSpPr/>
            <p:nvPr userDrawn="1"/>
          </p:nvSpPr>
          <p:spPr>
            <a:xfrm>
              <a:off x="1578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sp>
        <p:nvSpPr>
          <p:cNvPr id="6" name="Slide Number Placeholder 5"/>
          <p:cNvSpPr>
            <a:spLocks noGrp="1"/>
          </p:cNvSpPr>
          <p:nvPr>
            <p:ph type="sldNum" sz="quarter" idx="4"/>
          </p:nvPr>
        </p:nvSpPr>
        <p:spPr>
          <a:xfrm>
            <a:off x="6796510" y="6194307"/>
            <a:ext cx="2057400" cy="365125"/>
          </a:xfrm>
          <a:prstGeom prst="rect">
            <a:avLst/>
          </a:prstGeom>
        </p:spPr>
        <p:txBody>
          <a:bodyPr vert="horz" lIns="91440" tIns="45720" rIns="91440" bIns="45720" rtlCol="0" anchor="ctr"/>
          <a:lstStyle>
            <a:lvl1pPr algn="r">
              <a:defRPr sz="900">
                <a:solidFill>
                  <a:schemeClr val="tx1">
                    <a:tint val="75000"/>
                  </a:schemeClr>
                </a:solidFill>
                <a:latin typeface="Source Sans Pro" charset="0"/>
                <a:ea typeface="Source Sans Pro" charset="0"/>
                <a:cs typeface="Source Sans Pro" charset="0"/>
              </a:defRPr>
            </a:lvl1p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
        <p:nvSpPr>
          <p:cNvPr id="2" name="Title Placeholder 1"/>
          <p:cNvSpPr>
            <a:spLocks noGrp="1"/>
          </p:cNvSpPr>
          <p:nvPr>
            <p:ph type="title"/>
          </p:nvPr>
        </p:nvSpPr>
        <p:spPr>
          <a:xfrm>
            <a:off x="628650" y="367025"/>
            <a:ext cx="7886700" cy="116003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85748"/>
            <a:ext cx="7886700" cy="444651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028950" y="6194307"/>
            <a:ext cx="3086100" cy="365125"/>
          </a:xfrm>
          <a:prstGeom prst="rect">
            <a:avLst/>
          </a:prstGeom>
        </p:spPr>
        <p:txBody>
          <a:bodyPr vert="horz" lIns="91440" tIns="45720" rIns="91440" bIns="45720" rtlCol="0" anchor="ctr"/>
          <a:lstStyle>
            <a:lvl1pPr algn="ctr">
              <a:defRPr sz="900">
                <a:solidFill>
                  <a:schemeClr val="tx1">
                    <a:tint val="75000"/>
                  </a:schemeClr>
                </a:solidFill>
                <a:latin typeface="Source Sans Pro" charset="0"/>
                <a:ea typeface="Source Sans Pro" charset="0"/>
                <a:cs typeface="Source Sans Pro" charset="0"/>
              </a:defRPr>
            </a:lvl1pPr>
          </a:lstStyle>
          <a:p>
            <a:endParaRPr lang="en-US" dirty="0">
              <a:solidFill>
                <a:srgbClr val="1B1E29">
                  <a:tint val="75000"/>
                </a:srgbClr>
              </a:solidFill>
            </a:endParaRPr>
          </a:p>
        </p:txBody>
      </p:sp>
      <p:sp>
        <p:nvSpPr>
          <p:cNvPr id="4" name="Date Placeholder 3"/>
          <p:cNvSpPr>
            <a:spLocks noGrp="1"/>
          </p:cNvSpPr>
          <p:nvPr userDrawn="1">
            <p:ph type="dt" sz="half" idx="2"/>
          </p:nvPr>
        </p:nvSpPr>
        <p:spPr>
          <a:xfrm>
            <a:off x="419100" y="6194307"/>
            <a:ext cx="1767635" cy="365125"/>
          </a:xfrm>
          <a:prstGeom prst="rect">
            <a:avLst/>
          </a:prstGeom>
        </p:spPr>
        <p:txBody>
          <a:bodyPr vert="horz" lIns="91440" tIns="45720" rIns="91440" bIns="45720" rtlCol="0" anchor="ctr"/>
          <a:lstStyle>
            <a:lvl1pPr algn="l">
              <a:defRPr sz="900">
                <a:solidFill>
                  <a:schemeClr val="tx1">
                    <a:tint val="75000"/>
                  </a:schemeClr>
                </a:solidFill>
                <a:latin typeface="Source Sans Pro" charset="0"/>
                <a:ea typeface="Source Sans Pro" charset="0"/>
                <a:cs typeface="Source Sans Pro" charset="0"/>
              </a:defRPr>
            </a:lvl1pPr>
          </a:lstStyle>
          <a:p>
            <a:endParaRPr lang="en-US" dirty="0">
              <a:solidFill>
                <a:srgbClr val="1B1E29">
                  <a:tint val="75000"/>
                </a:srgbClr>
              </a:solidFill>
            </a:endParaRPr>
          </a:p>
        </p:txBody>
      </p:sp>
      <p:sp>
        <p:nvSpPr>
          <p:cNvPr id="17" name="Rectangle 16"/>
          <p:cNvSpPr/>
          <p:nvPr userDrawn="1"/>
        </p:nvSpPr>
        <p:spPr>
          <a:xfrm rot="5400000">
            <a:off x="4651327" y="2502552"/>
            <a:ext cx="126396" cy="8413052"/>
          </a:xfrm>
          <a:prstGeom prst="rect">
            <a:avLst/>
          </a:prstGeom>
          <a:solidFill>
            <a:srgbClr val="CC35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31" name="Rectangle 30"/>
          <p:cNvSpPr/>
          <p:nvPr userDrawn="1"/>
        </p:nvSpPr>
        <p:spPr>
          <a:xfrm>
            <a:off x="8921052" y="6328188"/>
            <a:ext cx="126396" cy="445733"/>
          </a:xfrm>
          <a:custGeom>
            <a:avLst/>
            <a:gdLst>
              <a:gd name="connsiteX0" fmla="*/ 0 w 126396"/>
              <a:gd name="connsiteY0" fmla="*/ 0 h 445733"/>
              <a:gd name="connsiteX1" fmla="*/ 126396 w 126396"/>
              <a:gd name="connsiteY1" fmla="*/ 0 h 445733"/>
              <a:gd name="connsiteX2" fmla="*/ 126396 w 126396"/>
              <a:gd name="connsiteY2" fmla="*/ 445733 h 445733"/>
              <a:gd name="connsiteX3" fmla="*/ 0 w 126396"/>
              <a:gd name="connsiteY3" fmla="*/ 445733 h 445733"/>
              <a:gd name="connsiteX4" fmla="*/ 0 w 126396"/>
              <a:gd name="connsiteY4" fmla="*/ 0 h 445733"/>
              <a:gd name="connsiteX0" fmla="*/ 0 w 126396"/>
              <a:gd name="connsiteY0" fmla="*/ 0 h 445733"/>
              <a:gd name="connsiteX1" fmla="*/ 126396 w 126396"/>
              <a:gd name="connsiteY1" fmla="*/ 0 h 445733"/>
              <a:gd name="connsiteX2" fmla="*/ 123221 w 126396"/>
              <a:gd name="connsiteY2" fmla="*/ 325083 h 445733"/>
              <a:gd name="connsiteX3" fmla="*/ 0 w 126396"/>
              <a:gd name="connsiteY3" fmla="*/ 445733 h 445733"/>
              <a:gd name="connsiteX4" fmla="*/ 0 w 126396"/>
              <a:gd name="connsiteY4" fmla="*/ 0 h 445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396" h="445733">
                <a:moveTo>
                  <a:pt x="0" y="0"/>
                </a:moveTo>
                <a:lnTo>
                  <a:pt x="126396" y="0"/>
                </a:lnTo>
                <a:cubicBezTo>
                  <a:pt x="125338" y="108361"/>
                  <a:pt x="124279" y="216722"/>
                  <a:pt x="123221" y="325083"/>
                </a:cubicBezTo>
                <a:lnTo>
                  <a:pt x="0" y="445733"/>
                </a:lnTo>
                <a:lnTo>
                  <a:pt x="0" y="0"/>
                </a:lnTo>
                <a:close/>
              </a:path>
            </a:pathLst>
          </a:cu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32" name="Picture 31"/>
          <p:cNvPicPr>
            <a:picLocks noChangeAspect="1"/>
          </p:cNvPicPr>
          <p:nvPr userDrawn="1"/>
        </p:nvPicPr>
        <p:blipFill>
          <a:blip r:embed="rId20" cstate="screen">
            <a:extLst>
              <a:ext uri="{28A0092B-C50C-407E-A947-70E740481C1C}">
                <a14:useLocalDpi xmlns:a14="http://schemas.microsoft.com/office/drawing/2010/main"/>
              </a:ext>
            </a:extLst>
          </a:blip>
          <a:stretch>
            <a:fillRect/>
          </a:stretch>
        </p:blipFill>
        <p:spPr>
          <a:xfrm>
            <a:off x="109997" y="6512421"/>
            <a:ext cx="332145" cy="253885"/>
          </a:xfrm>
          <a:prstGeom prst="rect">
            <a:avLst/>
          </a:prstGeom>
        </p:spPr>
      </p:pic>
    </p:spTree>
    <p:extLst>
      <p:ext uri="{BB962C8B-B14F-4D97-AF65-F5344CB8AC3E}">
        <p14:creationId xmlns:p14="http://schemas.microsoft.com/office/powerpoint/2010/main" val="534867171"/>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 id="2147483773" r:id="rId15"/>
    <p:sldLayoutId id="2147483776" r:id="rId16"/>
    <p:sldLayoutId id="2147483777" r:id="rId17"/>
    <p:sldLayoutId id="2147483778" r:id="rId18"/>
  </p:sldLayoutIdLst>
  <p:hf hdr="0" ftr="0" dt="0"/>
  <p:txStyles>
    <p:titleStyle>
      <a:lvl1pPr algn="ctr" defTabSz="685749" rtl="0" eaLnBrk="1" latinLnBrk="0" hangingPunct="1">
        <a:lnSpc>
          <a:spcPct val="90000"/>
        </a:lnSpc>
        <a:spcBef>
          <a:spcPct val="0"/>
        </a:spcBef>
        <a:buNone/>
        <a:defRPr sz="2700" b="1" i="0" kern="1200" spc="-75" baseline="0">
          <a:solidFill>
            <a:srgbClr val="003F80"/>
          </a:solidFill>
          <a:latin typeface="Source Sans Pro" charset="0"/>
          <a:ea typeface="Source Sans Pro" charset="0"/>
          <a:cs typeface="Source Sans Pro" charset="0"/>
        </a:defRPr>
      </a:lvl1pPr>
    </p:titleStyle>
    <p:bodyStyle>
      <a:lvl1pPr marL="171438" indent="-171438" algn="l" defTabSz="685749" rtl="0" eaLnBrk="1" latinLnBrk="0" hangingPunct="1">
        <a:lnSpc>
          <a:spcPct val="90000"/>
        </a:lnSpc>
        <a:spcBef>
          <a:spcPts val="750"/>
        </a:spcBef>
        <a:buFont typeface="Arial"/>
        <a:buChar char="•"/>
        <a:defRPr sz="2100" kern="1200">
          <a:solidFill>
            <a:schemeClr val="tx1"/>
          </a:solidFill>
          <a:latin typeface="Source Sans Pro" charset="0"/>
          <a:ea typeface="Source Sans Pro" charset="0"/>
          <a:cs typeface="Source Sans Pro" charset="0"/>
        </a:defRPr>
      </a:lvl1pPr>
      <a:lvl2pPr marL="514313" indent="-171438" algn="l" defTabSz="685749" rtl="0" eaLnBrk="1" latinLnBrk="0" hangingPunct="1">
        <a:lnSpc>
          <a:spcPct val="90000"/>
        </a:lnSpc>
        <a:spcBef>
          <a:spcPts val="375"/>
        </a:spcBef>
        <a:buFont typeface="Arial"/>
        <a:buChar char="•"/>
        <a:defRPr sz="1800" kern="1200">
          <a:solidFill>
            <a:schemeClr val="tx1"/>
          </a:solidFill>
          <a:latin typeface="Source Sans Pro" charset="0"/>
          <a:ea typeface="Source Sans Pro" charset="0"/>
          <a:cs typeface="Source Sans Pro" charset="0"/>
        </a:defRPr>
      </a:lvl2pPr>
      <a:lvl3pPr marL="857186" indent="-171438" algn="l" defTabSz="685749" rtl="0" eaLnBrk="1" latinLnBrk="0" hangingPunct="1">
        <a:lnSpc>
          <a:spcPct val="90000"/>
        </a:lnSpc>
        <a:spcBef>
          <a:spcPts val="375"/>
        </a:spcBef>
        <a:buFont typeface="Arial"/>
        <a:buChar char="•"/>
        <a:defRPr sz="1500" kern="1200">
          <a:solidFill>
            <a:schemeClr val="tx1"/>
          </a:solidFill>
          <a:latin typeface="Source Sans Pro" charset="0"/>
          <a:ea typeface="Source Sans Pro" charset="0"/>
          <a:cs typeface="Source Sans Pro" charset="0"/>
        </a:defRPr>
      </a:lvl3pPr>
      <a:lvl4pPr marL="1200060"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4pPr>
      <a:lvl5pPr marL="1542935"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9" name="Group 28"/>
          <p:cNvGrpSpPr/>
          <p:nvPr/>
        </p:nvGrpSpPr>
        <p:grpSpPr>
          <a:xfrm>
            <a:off x="96552" y="84029"/>
            <a:ext cx="8950896" cy="329742"/>
            <a:chOff x="157803" y="-1075245"/>
            <a:chExt cx="8950896" cy="329742"/>
          </a:xfrm>
        </p:grpSpPr>
        <p:sp>
          <p:nvSpPr>
            <p:cNvPr id="24" name="Rectangle 23"/>
            <p:cNvSpPr/>
            <p:nvPr userDrawn="1"/>
          </p:nvSpPr>
          <p:spPr>
            <a:xfrm rot="5400000">
              <a:off x="4506856" y="-5424296"/>
              <a:ext cx="126396" cy="8824500"/>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26" name="Rectangle 25"/>
            <p:cNvSpPr/>
            <p:nvPr userDrawn="1"/>
          </p:nvSpPr>
          <p:spPr>
            <a:xfrm>
              <a:off x="89823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8" name="Rectangle 27"/>
            <p:cNvSpPr/>
            <p:nvPr userDrawn="1"/>
          </p:nvSpPr>
          <p:spPr>
            <a:xfrm>
              <a:off x="1578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sp>
        <p:nvSpPr>
          <p:cNvPr id="6" name="Slide Number Placeholder 5"/>
          <p:cNvSpPr>
            <a:spLocks noGrp="1"/>
          </p:cNvSpPr>
          <p:nvPr>
            <p:ph type="sldNum" sz="quarter" idx="4"/>
          </p:nvPr>
        </p:nvSpPr>
        <p:spPr>
          <a:xfrm>
            <a:off x="6796510" y="6194307"/>
            <a:ext cx="2057400" cy="365125"/>
          </a:xfrm>
          <a:prstGeom prst="rect">
            <a:avLst/>
          </a:prstGeom>
        </p:spPr>
        <p:txBody>
          <a:bodyPr vert="horz" lIns="91440" tIns="45720" rIns="91440" bIns="45720" rtlCol="0" anchor="ctr"/>
          <a:lstStyle>
            <a:lvl1pPr algn="r">
              <a:defRPr sz="900">
                <a:solidFill>
                  <a:schemeClr val="tx1">
                    <a:tint val="75000"/>
                  </a:schemeClr>
                </a:solidFill>
                <a:latin typeface="Source Sans Pro" charset="0"/>
                <a:ea typeface="Source Sans Pro" charset="0"/>
                <a:cs typeface="Source Sans Pro" charset="0"/>
              </a:defRPr>
            </a:lvl1pPr>
          </a:lstStyle>
          <a:p>
            <a:fld id="{B1AB44B9-F1EC-4F4B-88D4-413245C9CD3E}" type="slidenum">
              <a:rPr lang="en-US" smtClean="0">
                <a:solidFill>
                  <a:srgbClr val="1B1E29">
                    <a:tint val="75000"/>
                  </a:srgbClr>
                </a:solidFill>
              </a:rPr>
              <a:pPr/>
              <a:t>‹#›</a:t>
            </a:fld>
            <a:endParaRPr lang="en-US" dirty="0">
              <a:solidFill>
                <a:srgbClr val="1B1E29">
                  <a:tint val="75000"/>
                </a:srgbClr>
              </a:solidFill>
            </a:endParaRPr>
          </a:p>
        </p:txBody>
      </p:sp>
      <p:sp>
        <p:nvSpPr>
          <p:cNvPr id="2" name="Title Placeholder 1"/>
          <p:cNvSpPr>
            <a:spLocks noGrp="1"/>
          </p:cNvSpPr>
          <p:nvPr>
            <p:ph type="title"/>
          </p:nvPr>
        </p:nvSpPr>
        <p:spPr>
          <a:xfrm>
            <a:off x="628650" y="367025"/>
            <a:ext cx="7886700" cy="116003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85748"/>
            <a:ext cx="7886700" cy="444651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028950" y="6194307"/>
            <a:ext cx="3086100" cy="365125"/>
          </a:xfrm>
          <a:prstGeom prst="rect">
            <a:avLst/>
          </a:prstGeom>
        </p:spPr>
        <p:txBody>
          <a:bodyPr vert="horz" lIns="91440" tIns="45720" rIns="91440" bIns="45720" rtlCol="0" anchor="ctr"/>
          <a:lstStyle>
            <a:lvl1pPr algn="ctr">
              <a:defRPr sz="900">
                <a:solidFill>
                  <a:schemeClr val="tx1">
                    <a:tint val="75000"/>
                  </a:schemeClr>
                </a:solidFill>
                <a:latin typeface="Source Sans Pro" charset="0"/>
                <a:ea typeface="Source Sans Pro" charset="0"/>
                <a:cs typeface="Source Sans Pro" charset="0"/>
              </a:defRPr>
            </a:lvl1pPr>
          </a:lstStyle>
          <a:p>
            <a:endParaRPr lang="en-US" dirty="0">
              <a:solidFill>
                <a:srgbClr val="1B1E29">
                  <a:tint val="75000"/>
                </a:srgbClr>
              </a:solidFill>
            </a:endParaRPr>
          </a:p>
        </p:txBody>
      </p:sp>
      <p:sp>
        <p:nvSpPr>
          <p:cNvPr id="4" name="Date Placeholder 3"/>
          <p:cNvSpPr>
            <a:spLocks noGrp="1"/>
          </p:cNvSpPr>
          <p:nvPr>
            <p:ph type="dt" sz="half" idx="2"/>
          </p:nvPr>
        </p:nvSpPr>
        <p:spPr>
          <a:xfrm>
            <a:off x="419100" y="6194307"/>
            <a:ext cx="1767635" cy="365125"/>
          </a:xfrm>
          <a:prstGeom prst="rect">
            <a:avLst/>
          </a:prstGeom>
        </p:spPr>
        <p:txBody>
          <a:bodyPr vert="horz" lIns="91440" tIns="45720" rIns="91440" bIns="45720" rtlCol="0" anchor="ctr"/>
          <a:lstStyle>
            <a:lvl1pPr algn="l">
              <a:defRPr sz="900">
                <a:solidFill>
                  <a:schemeClr val="tx1">
                    <a:tint val="75000"/>
                  </a:schemeClr>
                </a:solidFill>
                <a:latin typeface="Source Sans Pro" charset="0"/>
                <a:ea typeface="Source Sans Pro" charset="0"/>
                <a:cs typeface="Source Sans Pro" charset="0"/>
              </a:defRPr>
            </a:lvl1pPr>
          </a:lstStyle>
          <a:p>
            <a:endParaRPr lang="en-US" dirty="0">
              <a:solidFill>
                <a:srgbClr val="1B1E29">
                  <a:tint val="75000"/>
                </a:srgbClr>
              </a:solidFill>
            </a:endParaRPr>
          </a:p>
        </p:txBody>
      </p:sp>
      <p:sp>
        <p:nvSpPr>
          <p:cNvPr id="17" name="Rectangle 16"/>
          <p:cNvSpPr/>
          <p:nvPr/>
        </p:nvSpPr>
        <p:spPr>
          <a:xfrm rot="5400000">
            <a:off x="4651327" y="2502552"/>
            <a:ext cx="126396" cy="8413052"/>
          </a:xfrm>
          <a:prstGeom prst="rect">
            <a:avLst/>
          </a:prstGeom>
          <a:solidFill>
            <a:srgbClr val="CC35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31" name="Rectangle 30"/>
          <p:cNvSpPr/>
          <p:nvPr/>
        </p:nvSpPr>
        <p:spPr>
          <a:xfrm>
            <a:off x="8921052" y="6328188"/>
            <a:ext cx="126396" cy="445733"/>
          </a:xfrm>
          <a:custGeom>
            <a:avLst/>
            <a:gdLst>
              <a:gd name="connsiteX0" fmla="*/ 0 w 126396"/>
              <a:gd name="connsiteY0" fmla="*/ 0 h 445733"/>
              <a:gd name="connsiteX1" fmla="*/ 126396 w 126396"/>
              <a:gd name="connsiteY1" fmla="*/ 0 h 445733"/>
              <a:gd name="connsiteX2" fmla="*/ 126396 w 126396"/>
              <a:gd name="connsiteY2" fmla="*/ 445733 h 445733"/>
              <a:gd name="connsiteX3" fmla="*/ 0 w 126396"/>
              <a:gd name="connsiteY3" fmla="*/ 445733 h 445733"/>
              <a:gd name="connsiteX4" fmla="*/ 0 w 126396"/>
              <a:gd name="connsiteY4" fmla="*/ 0 h 445733"/>
              <a:gd name="connsiteX0" fmla="*/ 0 w 126396"/>
              <a:gd name="connsiteY0" fmla="*/ 0 h 445733"/>
              <a:gd name="connsiteX1" fmla="*/ 126396 w 126396"/>
              <a:gd name="connsiteY1" fmla="*/ 0 h 445733"/>
              <a:gd name="connsiteX2" fmla="*/ 123221 w 126396"/>
              <a:gd name="connsiteY2" fmla="*/ 325083 h 445733"/>
              <a:gd name="connsiteX3" fmla="*/ 0 w 126396"/>
              <a:gd name="connsiteY3" fmla="*/ 445733 h 445733"/>
              <a:gd name="connsiteX4" fmla="*/ 0 w 126396"/>
              <a:gd name="connsiteY4" fmla="*/ 0 h 445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396" h="445733">
                <a:moveTo>
                  <a:pt x="0" y="0"/>
                </a:moveTo>
                <a:lnTo>
                  <a:pt x="126396" y="0"/>
                </a:lnTo>
                <a:cubicBezTo>
                  <a:pt x="125338" y="108361"/>
                  <a:pt x="124279" y="216722"/>
                  <a:pt x="123221" y="325083"/>
                </a:cubicBezTo>
                <a:lnTo>
                  <a:pt x="0" y="445733"/>
                </a:lnTo>
                <a:lnTo>
                  <a:pt x="0" y="0"/>
                </a:lnTo>
                <a:close/>
              </a:path>
            </a:pathLst>
          </a:cu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32" name="Picture 31"/>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109997" y="6512421"/>
            <a:ext cx="332145" cy="253885"/>
          </a:xfrm>
          <a:prstGeom prst="rect">
            <a:avLst/>
          </a:prstGeom>
        </p:spPr>
      </p:pic>
    </p:spTree>
    <p:extLst>
      <p:ext uri="{BB962C8B-B14F-4D97-AF65-F5344CB8AC3E}">
        <p14:creationId xmlns:p14="http://schemas.microsoft.com/office/powerpoint/2010/main" val="2176787737"/>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 id="2147483878" r:id="rId12"/>
    <p:sldLayoutId id="2147483879" r:id="rId13"/>
    <p:sldLayoutId id="2147483880" r:id="rId14"/>
    <p:sldLayoutId id="2147483881" r:id="rId15"/>
    <p:sldLayoutId id="2147483882" r:id="rId16"/>
    <p:sldLayoutId id="2147483883" r:id="rId17"/>
  </p:sldLayoutIdLst>
  <p:hf hdr="0" ftr="0" dt="0"/>
  <p:txStyles>
    <p:titleStyle>
      <a:lvl1pPr algn="ctr" defTabSz="685749" rtl="0" eaLnBrk="1" latinLnBrk="0" hangingPunct="1">
        <a:lnSpc>
          <a:spcPct val="90000"/>
        </a:lnSpc>
        <a:spcBef>
          <a:spcPct val="0"/>
        </a:spcBef>
        <a:buNone/>
        <a:defRPr sz="2700" b="1" i="0" kern="1200" spc="-75" baseline="0">
          <a:solidFill>
            <a:srgbClr val="003F80"/>
          </a:solidFill>
          <a:latin typeface="Source Sans Pro" charset="0"/>
          <a:ea typeface="Source Sans Pro" charset="0"/>
          <a:cs typeface="Source Sans Pro" charset="0"/>
        </a:defRPr>
      </a:lvl1pPr>
    </p:titleStyle>
    <p:bodyStyle>
      <a:lvl1pPr marL="171438" indent="-171438" algn="l" defTabSz="685749" rtl="0" eaLnBrk="1" latinLnBrk="0" hangingPunct="1">
        <a:lnSpc>
          <a:spcPct val="90000"/>
        </a:lnSpc>
        <a:spcBef>
          <a:spcPts val="750"/>
        </a:spcBef>
        <a:buFont typeface="Arial"/>
        <a:buChar char="•"/>
        <a:defRPr sz="2100" kern="1200">
          <a:solidFill>
            <a:schemeClr val="tx1"/>
          </a:solidFill>
          <a:latin typeface="Source Sans Pro" charset="0"/>
          <a:ea typeface="Source Sans Pro" charset="0"/>
          <a:cs typeface="Source Sans Pro" charset="0"/>
        </a:defRPr>
      </a:lvl1pPr>
      <a:lvl2pPr marL="514313" indent="-171438" algn="l" defTabSz="685749" rtl="0" eaLnBrk="1" latinLnBrk="0" hangingPunct="1">
        <a:lnSpc>
          <a:spcPct val="90000"/>
        </a:lnSpc>
        <a:spcBef>
          <a:spcPts val="375"/>
        </a:spcBef>
        <a:buFont typeface="Arial"/>
        <a:buChar char="•"/>
        <a:defRPr sz="1800" kern="1200">
          <a:solidFill>
            <a:schemeClr val="tx1"/>
          </a:solidFill>
          <a:latin typeface="Source Sans Pro" charset="0"/>
          <a:ea typeface="Source Sans Pro" charset="0"/>
          <a:cs typeface="Source Sans Pro" charset="0"/>
        </a:defRPr>
      </a:lvl2pPr>
      <a:lvl3pPr marL="857186" indent="-171438" algn="l" defTabSz="685749" rtl="0" eaLnBrk="1" latinLnBrk="0" hangingPunct="1">
        <a:lnSpc>
          <a:spcPct val="90000"/>
        </a:lnSpc>
        <a:spcBef>
          <a:spcPts val="375"/>
        </a:spcBef>
        <a:buFont typeface="Arial"/>
        <a:buChar char="•"/>
        <a:defRPr sz="1500" kern="1200">
          <a:solidFill>
            <a:schemeClr val="tx1"/>
          </a:solidFill>
          <a:latin typeface="Source Sans Pro" charset="0"/>
          <a:ea typeface="Source Sans Pro" charset="0"/>
          <a:cs typeface="Source Sans Pro" charset="0"/>
        </a:defRPr>
      </a:lvl3pPr>
      <a:lvl4pPr marL="1200060"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4pPr>
      <a:lvl5pPr marL="1542935"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9.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3" Type="http://schemas.openxmlformats.org/officeDocument/2006/relationships/hyperlink" Target="sba.gov/disaster" TargetMode="External"/><Relationship Id="rId2" Type="http://schemas.openxmlformats.org/officeDocument/2006/relationships/hyperlink" Target="http://www.disasterassistance.gov/" TargetMode="External"/><Relationship Id="rId1" Type="http://schemas.openxmlformats.org/officeDocument/2006/relationships/slideLayout" Target="../slideLayouts/slideLayout16.xml"/><Relationship Id="rId5" Type="http://schemas.openxmlformats.org/officeDocument/2006/relationships/image" Target="../media/image19.JPG"/><Relationship Id="rId4" Type="http://schemas.openxmlformats.org/officeDocument/2006/relationships/image" Target="../media/image18.JPG"/></Relationships>
</file>

<file path=ppt/slides/_rels/slide12.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67000"/>
              </a:schemeClr>
            </a:gs>
            <a:gs pos="48000">
              <a:schemeClr val="accent6">
                <a:lumMod val="97000"/>
                <a:lumOff val="3000"/>
              </a:schemeClr>
            </a:gs>
            <a:gs pos="100000">
              <a:schemeClr val="accent6">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F7F44FB-5D8E-427D-B27F-E3AAAB4E10F1}"/>
              </a:ext>
            </a:extLst>
          </p:cNvPr>
          <p:cNvSpPr txBox="1"/>
          <p:nvPr/>
        </p:nvSpPr>
        <p:spPr>
          <a:xfrm>
            <a:off x="2158180" y="5233753"/>
            <a:ext cx="4827640"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dirty="0">
              <a:solidFill>
                <a:schemeClr val="bg1"/>
              </a:solidFill>
            </a:endParaRPr>
          </a:p>
          <a:p>
            <a:pPr algn="ctr"/>
            <a:r>
              <a:rPr lang="en-US" sz="2000" b="1" dirty="0">
                <a:solidFill>
                  <a:schemeClr val="bg1"/>
                </a:solidFill>
              </a:rPr>
              <a:t>Public Affairs Specialist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algn="ctr"/>
            <a:endParaRPr lang="en-US" sz="2400" b="1" dirty="0">
              <a:solidFill>
                <a:schemeClr val="bg1"/>
              </a:solidFill>
            </a:endParaRPr>
          </a:p>
        </p:txBody>
      </p:sp>
    </p:spTree>
    <p:extLst>
      <p:ext uri="{BB962C8B-B14F-4D97-AF65-F5344CB8AC3E}">
        <p14:creationId xmlns:p14="http://schemas.microsoft.com/office/powerpoint/2010/main" val="1489448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323F94DB-38E2-4CF8-BB8C-D588234BB0DB}"/>
              </a:ext>
            </a:extLst>
          </p:cNvPr>
          <p:cNvSpPr txBox="1"/>
          <p:nvPr/>
        </p:nvSpPr>
        <p:spPr>
          <a:xfrm>
            <a:off x="274320" y="211788"/>
            <a:ext cx="8595360" cy="578882"/>
          </a:xfrm>
          <a:prstGeom prst="roundRect">
            <a:avLst/>
          </a:prstGeom>
          <a:noFill/>
          <a:ln>
            <a:noFill/>
          </a:ln>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b="1" dirty="0">
                <a:solidFill>
                  <a:schemeClr val="tx2"/>
                </a:solidFill>
                <a:latin typeface="Source Sans Pro" panose="020B0503030403020204" pitchFamily="34" charset="0"/>
                <a:ea typeface="Source Sans Pro" panose="020B0503030403020204" pitchFamily="34" charset="0"/>
              </a:rPr>
              <a:t>Why apply for an SBA Disaster Loan?</a:t>
            </a:r>
          </a:p>
        </p:txBody>
      </p:sp>
      <p:sp>
        <p:nvSpPr>
          <p:cNvPr id="26" name="Slide Number Placeholder 1">
            <a:extLst>
              <a:ext uri="{FF2B5EF4-FFF2-40B4-BE49-F238E27FC236}">
                <a16:creationId xmlns:a16="http://schemas.microsoft.com/office/drawing/2014/main" id="{193F0BC8-E506-467F-A59A-252B686A952F}"/>
              </a:ext>
            </a:extLst>
          </p:cNvPr>
          <p:cNvSpPr txBox="1">
            <a:spLocks/>
          </p:cNvSpPr>
          <p:nvPr/>
        </p:nvSpPr>
        <p:spPr>
          <a:xfrm>
            <a:off x="6796510" y="6194307"/>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Source Sans Pro" charset="0"/>
                <a:ea typeface="Source Sans Pro" charset="0"/>
                <a:cs typeface="Source Sans Pro"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8F79BBD-3AFF-45DC-BC99-4BB0B3E9E4A3}" type="slidenum">
              <a:rPr kumimoji="0" lang="en-US" sz="900" b="1" i="0" u="none" strike="noStrike" kern="1200" cap="none" spc="0" normalizeH="0" baseline="0" noProof="0" smtClean="0">
                <a:ln>
                  <a:noFill/>
                </a:ln>
                <a:solidFill>
                  <a:srgbClr val="002E6D"/>
                </a:solidFill>
                <a:effectLst/>
                <a:uLnTx/>
                <a:uFillTx/>
                <a:latin typeface="Source Sans Pro" charset="0"/>
                <a:ea typeface="Source Sans Pro"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900" b="1" i="0" u="none" strike="noStrike" kern="1200" cap="none" spc="0" normalizeH="0" baseline="0" noProof="0" dirty="0">
              <a:ln>
                <a:noFill/>
              </a:ln>
              <a:solidFill>
                <a:srgbClr val="002E6D"/>
              </a:solidFill>
              <a:effectLst/>
              <a:uLnTx/>
              <a:uFillTx/>
              <a:latin typeface="Source Sans Pro" charset="0"/>
              <a:ea typeface="Source Sans Pro" charset="0"/>
            </a:endParaRPr>
          </a:p>
        </p:txBody>
      </p:sp>
      <p:sp>
        <p:nvSpPr>
          <p:cNvPr id="36" name="TextBox 24">
            <a:extLst>
              <a:ext uri="{FF2B5EF4-FFF2-40B4-BE49-F238E27FC236}">
                <a16:creationId xmlns:a16="http://schemas.microsoft.com/office/drawing/2014/main" id="{2797F0BF-81D1-4BBD-845A-3B13A69694B5}"/>
              </a:ext>
            </a:extLst>
          </p:cNvPr>
          <p:cNvSpPr txBox="1"/>
          <p:nvPr/>
        </p:nvSpPr>
        <p:spPr>
          <a:xfrm>
            <a:off x="629476" y="6258613"/>
            <a:ext cx="80970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srgbClr val="002E6D"/>
                </a:solidFill>
                <a:effectLst/>
                <a:uLnTx/>
                <a:uFillTx/>
                <a:latin typeface="Calibri" panose="020F0502020204030204"/>
                <a:ea typeface="+mn-ea"/>
                <a:cs typeface="+mn-cs"/>
              </a:rPr>
              <a:t>SBA.gov/Disaster </a:t>
            </a:r>
            <a:r>
              <a:rPr kumimoji="0" lang="en-US" sz="1800" b="1" i="0" u="none" strike="noStrike" kern="1200" cap="none" spc="0" normalizeH="0" baseline="0" noProof="0" dirty="0">
                <a:ln>
                  <a:noFill/>
                </a:ln>
                <a:solidFill>
                  <a:srgbClr val="002E6D"/>
                </a:solidFill>
                <a:effectLst/>
                <a:uLnTx/>
                <a:uFillTx/>
                <a:latin typeface="Calibri" panose="020F0502020204030204"/>
                <a:ea typeface="+mn-ea"/>
                <a:cs typeface="+mn-cs"/>
              </a:rPr>
              <a:t>| </a:t>
            </a:r>
            <a:r>
              <a:rPr kumimoji="0" lang="en-US" sz="1800" i="0" u="none" strike="noStrike" kern="1200" cap="none" spc="0" normalizeH="0" baseline="0" noProof="0" dirty="0">
                <a:ln>
                  <a:noFill/>
                </a:ln>
                <a:solidFill>
                  <a:srgbClr val="002E6D"/>
                </a:solidFill>
                <a:effectLst/>
                <a:uLnTx/>
                <a:uFillTx/>
                <a:latin typeface="Calibri" panose="020F0502020204030204"/>
                <a:ea typeface="+mn-ea"/>
                <a:cs typeface="+mn-cs"/>
              </a:rPr>
              <a:t>1-800-659-2955</a:t>
            </a:r>
            <a:r>
              <a:rPr kumimoji="0" lang="en-US" sz="1800" b="1" i="0" u="none" strike="noStrike" kern="1200" cap="none" spc="0" normalizeH="0" baseline="0" noProof="0" dirty="0">
                <a:ln>
                  <a:noFill/>
                </a:ln>
                <a:solidFill>
                  <a:srgbClr val="002E6D"/>
                </a:solidFill>
                <a:effectLst/>
                <a:uLnTx/>
                <a:uFillTx/>
                <a:latin typeface="Calibri" panose="020F0502020204030204"/>
                <a:ea typeface="+mn-ea"/>
                <a:cs typeface="+mn-cs"/>
              </a:rPr>
              <a:t> | </a:t>
            </a:r>
            <a:r>
              <a:rPr kumimoji="0" lang="en-US" sz="1800" i="0" u="none" strike="noStrike" kern="1200" cap="none" spc="0" normalizeH="0" baseline="0" noProof="0" dirty="0">
                <a:ln>
                  <a:noFill/>
                </a:ln>
                <a:solidFill>
                  <a:srgbClr val="002E6D"/>
                </a:solidFill>
                <a:effectLst/>
                <a:uLnTx/>
                <a:uFillTx/>
                <a:latin typeface="Calibri" panose="020F0502020204030204"/>
                <a:ea typeface="+mn-ea"/>
                <a:cs typeface="+mn-cs"/>
              </a:rPr>
              <a:t>(TTY) 1-800-877-8339 </a:t>
            </a:r>
          </a:p>
        </p:txBody>
      </p:sp>
      <p:graphicFrame>
        <p:nvGraphicFramePr>
          <p:cNvPr id="37" name="Table 36">
            <a:extLst>
              <a:ext uri="{FF2B5EF4-FFF2-40B4-BE49-F238E27FC236}">
                <a16:creationId xmlns:a16="http://schemas.microsoft.com/office/drawing/2014/main" id="{04D81505-1D4D-4989-9BE9-2243800DADCF}"/>
              </a:ext>
            </a:extLst>
          </p:cNvPr>
          <p:cNvGraphicFramePr>
            <a:graphicFrameLocks noGrp="1"/>
          </p:cNvGraphicFramePr>
          <p:nvPr>
            <p:extLst>
              <p:ext uri="{D42A27DB-BD31-4B8C-83A1-F6EECF244321}">
                <p14:modId xmlns:p14="http://schemas.microsoft.com/office/powerpoint/2010/main" val="52521878"/>
              </p:ext>
            </p:extLst>
          </p:nvPr>
        </p:nvGraphicFramePr>
        <p:xfrm>
          <a:off x="6467711" y="1371277"/>
          <a:ext cx="2371826" cy="2350469"/>
        </p:xfrm>
        <a:graphic>
          <a:graphicData uri="http://schemas.openxmlformats.org/drawingml/2006/table">
            <a:tbl>
              <a:tblPr firstRow="1" bandRow="1">
                <a:tableStyleId>{5940675A-B579-460E-94D1-54222C63F5DA}</a:tableStyleId>
              </a:tblPr>
              <a:tblGrid>
                <a:gridCol w="2371826">
                  <a:extLst>
                    <a:ext uri="{9D8B030D-6E8A-4147-A177-3AD203B41FA5}">
                      <a16:colId xmlns:a16="http://schemas.microsoft.com/office/drawing/2014/main" val="20001"/>
                    </a:ext>
                  </a:extLst>
                </a:gridCol>
              </a:tblGrid>
              <a:tr h="434017">
                <a:tc>
                  <a:txBody>
                    <a:bodyPr/>
                    <a:lstStyle/>
                    <a:p>
                      <a:r>
                        <a:rPr lang="en-US" sz="1200" b="1" dirty="0">
                          <a:solidFill>
                            <a:schemeClr val="tx2"/>
                          </a:solidFill>
                          <a:latin typeface="Merriweather" panose="02060503050406030704"/>
                        </a:rPr>
                        <a:t>Funds</a:t>
                      </a:r>
                      <a:r>
                        <a:rPr lang="en-US" sz="1200" b="1" baseline="0" dirty="0">
                          <a:solidFill>
                            <a:schemeClr val="tx2"/>
                          </a:solidFill>
                          <a:latin typeface="Merriweather" panose="02060503050406030704"/>
                        </a:rPr>
                        <a:t> are available even if insurance has not settled</a:t>
                      </a:r>
                      <a:endParaRPr lang="en-US" sz="1200" b="1" dirty="0">
                        <a:solidFill>
                          <a:schemeClr val="tx2"/>
                        </a:solidFill>
                        <a:latin typeface="Merriweather" panose="02060503050406030704"/>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38789">
                <a:tc>
                  <a:txBody>
                    <a:bodyPr/>
                    <a:lstStyle/>
                    <a:p>
                      <a:r>
                        <a:rPr lang="en-US" sz="1200" b="1" dirty="0">
                          <a:solidFill>
                            <a:schemeClr val="tx2"/>
                          </a:solidFill>
                          <a:latin typeface="Merriweather" panose="02060503050406030704"/>
                        </a:rPr>
                        <a:t>No closing costs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42859">
                <a:tc>
                  <a:txBody>
                    <a:bodyPr/>
                    <a:lstStyle/>
                    <a:p>
                      <a:r>
                        <a:rPr lang="en-US" sz="1200" b="1" dirty="0">
                          <a:solidFill>
                            <a:schemeClr val="tx2"/>
                          </a:solidFill>
                          <a:latin typeface="Merriweather" panose="02060503050406030704"/>
                        </a:rPr>
                        <a:t>May be eligible for refinancing or relocation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442859">
                <a:tc>
                  <a:txBody>
                    <a:bodyPr/>
                    <a:lstStyle/>
                    <a:p>
                      <a:pPr marL="0" marR="0" lvl="0" indent="0" algn="l" defTabSz="685749" rtl="0" eaLnBrk="1" fontAlgn="auto" latinLnBrk="0" hangingPunct="1">
                        <a:lnSpc>
                          <a:spcPct val="100000"/>
                        </a:lnSpc>
                        <a:spcBef>
                          <a:spcPts val="0"/>
                        </a:spcBef>
                        <a:spcAft>
                          <a:spcPts val="0"/>
                        </a:spcAft>
                        <a:buClrTx/>
                        <a:buSzTx/>
                        <a:buFontTx/>
                        <a:buNone/>
                        <a:tabLst/>
                        <a:defRPr/>
                      </a:pPr>
                      <a:r>
                        <a:rPr lang="en-US" sz="1200" b="1" dirty="0">
                          <a:solidFill>
                            <a:schemeClr val="tx2">
                              <a:lumMod val="75000"/>
                            </a:schemeClr>
                          </a:solidFill>
                          <a:latin typeface="Merriweather" panose="00000500000000000000"/>
                        </a:rPr>
                        <a:t>May</a:t>
                      </a:r>
                      <a:r>
                        <a:rPr lang="en-US" sz="1200" b="1" baseline="0" dirty="0">
                          <a:solidFill>
                            <a:schemeClr val="tx2">
                              <a:lumMod val="75000"/>
                            </a:schemeClr>
                          </a:solidFill>
                          <a:latin typeface="Merriweather" panose="00000500000000000000"/>
                        </a:rPr>
                        <a:t> apply for mitigation funds</a:t>
                      </a:r>
                      <a:endParaRPr lang="en-US" sz="1200" b="1" dirty="0">
                        <a:solidFill>
                          <a:schemeClr val="tx2">
                            <a:lumMod val="75000"/>
                          </a:schemeClr>
                        </a:solidFill>
                        <a:latin typeface="Merriweather" panose="00000500000000000000"/>
                      </a:endParaRPr>
                    </a:p>
                    <a:p>
                      <a:endParaRPr lang="en-US" sz="1200" b="1" dirty="0">
                        <a:solidFill>
                          <a:schemeClr val="tx2"/>
                        </a:solidFill>
                        <a:latin typeface="Merriweather" panose="02060503050406030704"/>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4801911"/>
                  </a:ext>
                </a:extLst>
              </a:tr>
              <a:tr h="442859">
                <a:tc>
                  <a:txBody>
                    <a:bodyPr/>
                    <a:lstStyle/>
                    <a:p>
                      <a:pPr marL="0" marR="0" lvl="0" indent="0" algn="l" defTabSz="685749" rtl="0" eaLnBrk="1" fontAlgn="auto" latinLnBrk="0" hangingPunct="1">
                        <a:lnSpc>
                          <a:spcPct val="100000"/>
                        </a:lnSpc>
                        <a:spcBef>
                          <a:spcPts val="0"/>
                        </a:spcBef>
                        <a:spcAft>
                          <a:spcPts val="0"/>
                        </a:spcAft>
                        <a:buClrTx/>
                        <a:buSzTx/>
                        <a:buFontTx/>
                        <a:buNone/>
                        <a:tabLst/>
                        <a:defRPr/>
                      </a:pPr>
                      <a:r>
                        <a:rPr lang="en-US" sz="1200" b="1" dirty="0">
                          <a:solidFill>
                            <a:schemeClr val="tx2">
                              <a:lumMod val="75000"/>
                            </a:schemeClr>
                          </a:solidFill>
                          <a:latin typeface="Merriweather" panose="00000500000000000000"/>
                        </a:rPr>
                        <a:t>First payment deferred</a:t>
                      </a:r>
                    </a:p>
                    <a:p>
                      <a:endParaRPr lang="en-US" sz="1200" b="1" dirty="0">
                        <a:solidFill>
                          <a:schemeClr val="tx2"/>
                        </a:solidFill>
                        <a:latin typeface="Merriweather" panose="02060503050406030704"/>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4530263"/>
                  </a:ext>
                </a:extLst>
              </a:tr>
            </a:tbl>
          </a:graphicData>
        </a:graphic>
      </p:graphicFrame>
      <p:graphicFrame>
        <p:nvGraphicFramePr>
          <p:cNvPr id="38" name="Table 37">
            <a:extLst>
              <a:ext uri="{FF2B5EF4-FFF2-40B4-BE49-F238E27FC236}">
                <a16:creationId xmlns:a16="http://schemas.microsoft.com/office/drawing/2014/main" id="{82FD5F13-C67E-4829-834C-8BA364E3F9D3}"/>
              </a:ext>
            </a:extLst>
          </p:cNvPr>
          <p:cNvGraphicFramePr>
            <a:graphicFrameLocks noGrp="1"/>
          </p:cNvGraphicFramePr>
          <p:nvPr>
            <p:extLst>
              <p:ext uri="{D42A27DB-BD31-4B8C-83A1-F6EECF244321}">
                <p14:modId xmlns:p14="http://schemas.microsoft.com/office/powerpoint/2010/main" val="803925735"/>
              </p:ext>
            </p:extLst>
          </p:nvPr>
        </p:nvGraphicFramePr>
        <p:xfrm>
          <a:off x="6467711" y="4006584"/>
          <a:ext cx="2264070" cy="1861465"/>
        </p:xfrm>
        <a:graphic>
          <a:graphicData uri="http://schemas.openxmlformats.org/drawingml/2006/table">
            <a:tbl>
              <a:tblPr firstRow="1" bandRow="1">
                <a:tableStyleId>{5940675A-B579-460E-94D1-54222C63F5DA}</a:tableStyleId>
              </a:tblPr>
              <a:tblGrid>
                <a:gridCol w="2264070">
                  <a:extLst>
                    <a:ext uri="{9D8B030D-6E8A-4147-A177-3AD203B41FA5}">
                      <a16:colId xmlns:a16="http://schemas.microsoft.com/office/drawing/2014/main" val="20001"/>
                    </a:ext>
                  </a:extLst>
                </a:gridCol>
              </a:tblGrid>
              <a:tr h="535512">
                <a:tc>
                  <a:txBody>
                    <a:bodyPr/>
                    <a:lstStyle/>
                    <a:p>
                      <a:r>
                        <a:rPr lang="en-US" sz="1200" b="1" dirty="0">
                          <a:solidFill>
                            <a:schemeClr val="tx2">
                              <a:lumMod val="75000"/>
                            </a:schemeClr>
                          </a:solidFill>
                          <a:latin typeface="Merriweather" panose="00000500000000000000"/>
                        </a:rPr>
                        <a:t>Federal/State</a:t>
                      </a:r>
                      <a:r>
                        <a:rPr lang="en-US" sz="1200" b="1" baseline="0" dirty="0">
                          <a:solidFill>
                            <a:schemeClr val="tx2">
                              <a:lumMod val="75000"/>
                            </a:schemeClr>
                          </a:solidFill>
                          <a:latin typeface="Merriweather" panose="00000500000000000000"/>
                        </a:rPr>
                        <a:t> assistance may stop</a:t>
                      </a:r>
                      <a:endParaRPr lang="en-US" sz="1200" b="1" dirty="0">
                        <a:solidFill>
                          <a:schemeClr val="tx2">
                            <a:lumMod val="75000"/>
                          </a:schemeClr>
                        </a:solidFill>
                        <a:latin typeface="Merriweather" panose="00000500000000000000"/>
                      </a:endParaRPr>
                    </a:p>
                  </a:txBody>
                  <a:tcPr>
                    <a:noFill/>
                  </a:tcPr>
                </a:tc>
                <a:extLst>
                  <a:ext uri="{0D108BD9-81ED-4DB2-BD59-A6C34878D82A}">
                    <a16:rowId xmlns:a16="http://schemas.microsoft.com/office/drawing/2014/main" val="10003"/>
                  </a:ext>
                </a:extLst>
              </a:tr>
              <a:tr h="382587">
                <a:tc>
                  <a:txBody>
                    <a:bodyPr/>
                    <a:lstStyle/>
                    <a:p>
                      <a:r>
                        <a:rPr lang="en-US" sz="1200" b="1" dirty="0">
                          <a:solidFill>
                            <a:schemeClr val="tx2">
                              <a:lumMod val="75000"/>
                            </a:schemeClr>
                          </a:solidFill>
                          <a:latin typeface="Merriweather" panose="00000500000000000000"/>
                        </a:rPr>
                        <a:t>Loan can be modified</a:t>
                      </a:r>
                    </a:p>
                  </a:txBody>
                  <a:tcPr>
                    <a:noFill/>
                  </a:tcPr>
                </a:tc>
                <a:extLst>
                  <a:ext uri="{0D108BD9-81ED-4DB2-BD59-A6C34878D82A}">
                    <a16:rowId xmlns:a16="http://schemas.microsoft.com/office/drawing/2014/main" val="10004"/>
                  </a:ext>
                </a:extLst>
              </a:tr>
              <a:tr h="471683">
                <a:tc>
                  <a:txBody>
                    <a:bodyPr/>
                    <a:lstStyle/>
                    <a:p>
                      <a:r>
                        <a:rPr lang="en-US" sz="1200" b="1" dirty="0">
                          <a:solidFill>
                            <a:schemeClr val="tx2">
                              <a:lumMod val="75000"/>
                            </a:schemeClr>
                          </a:solidFill>
                          <a:latin typeface="Merriweather" panose="00000500000000000000"/>
                        </a:rPr>
                        <a:t>No obligation</a:t>
                      </a:r>
                      <a:r>
                        <a:rPr lang="en-US" sz="1200" b="1" baseline="0" dirty="0">
                          <a:solidFill>
                            <a:schemeClr val="tx2">
                              <a:lumMod val="75000"/>
                            </a:schemeClr>
                          </a:solidFill>
                          <a:latin typeface="Merriweather" panose="00000500000000000000"/>
                        </a:rPr>
                        <a:t> to take the loan if approved</a:t>
                      </a:r>
                      <a:endParaRPr lang="en-US" sz="1200" b="1" dirty="0">
                        <a:solidFill>
                          <a:schemeClr val="tx2">
                            <a:lumMod val="75000"/>
                          </a:schemeClr>
                        </a:solidFill>
                        <a:latin typeface="Merriweather" panose="00000500000000000000"/>
                      </a:endParaRPr>
                    </a:p>
                  </a:txBody>
                  <a:tcPr>
                    <a:noFill/>
                  </a:tcPr>
                </a:tc>
                <a:extLst>
                  <a:ext uri="{0D108BD9-81ED-4DB2-BD59-A6C34878D82A}">
                    <a16:rowId xmlns:a16="http://schemas.microsoft.com/office/drawing/2014/main" val="10005"/>
                  </a:ext>
                </a:extLst>
              </a:tr>
              <a:tr h="471683">
                <a:tc>
                  <a:txBody>
                    <a:bodyPr/>
                    <a:lstStyle/>
                    <a:p>
                      <a:r>
                        <a:rPr lang="en-US" sz="1200" b="1" dirty="0">
                          <a:solidFill>
                            <a:schemeClr val="tx2">
                              <a:lumMod val="75000"/>
                            </a:schemeClr>
                          </a:solidFill>
                          <a:latin typeface="Merriweather" panose="00000500000000000000"/>
                        </a:rPr>
                        <a:t>May be eligible for referral to grant program</a:t>
                      </a:r>
                    </a:p>
                  </a:txBody>
                  <a:tcPr>
                    <a:noFill/>
                  </a:tcPr>
                </a:tc>
                <a:extLst>
                  <a:ext uri="{0D108BD9-81ED-4DB2-BD59-A6C34878D82A}">
                    <a16:rowId xmlns:a16="http://schemas.microsoft.com/office/drawing/2014/main" val="10006"/>
                  </a:ext>
                </a:extLst>
              </a:tr>
            </a:tbl>
          </a:graphicData>
        </a:graphic>
      </p:graphicFrame>
      <p:graphicFrame>
        <p:nvGraphicFramePr>
          <p:cNvPr id="39" name="Table 38">
            <a:extLst>
              <a:ext uri="{FF2B5EF4-FFF2-40B4-BE49-F238E27FC236}">
                <a16:creationId xmlns:a16="http://schemas.microsoft.com/office/drawing/2014/main" id="{DBD83784-63D3-45A1-993D-A2AA9E3F40C5}"/>
              </a:ext>
            </a:extLst>
          </p:cNvPr>
          <p:cNvGraphicFramePr>
            <a:graphicFrameLocks noGrp="1"/>
          </p:cNvGraphicFramePr>
          <p:nvPr>
            <p:extLst>
              <p:ext uri="{D42A27DB-BD31-4B8C-83A1-F6EECF244321}">
                <p14:modId xmlns:p14="http://schemas.microsoft.com/office/powerpoint/2010/main" val="501379438"/>
              </p:ext>
            </p:extLst>
          </p:nvPr>
        </p:nvGraphicFramePr>
        <p:xfrm>
          <a:off x="629476" y="1319859"/>
          <a:ext cx="2258841" cy="2296313"/>
        </p:xfrm>
        <a:graphic>
          <a:graphicData uri="http://schemas.openxmlformats.org/drawingml/2006/table">
            <a:tbl>
              <a:tblPr firstRow="1" bandRow="1">
                <a:tableStyleId>{5940675A-B579-460E-94D1-54222C63F5DA}</a:tableStyleId>
              </a:tblPr>
              <a:tblGrid>
                <a:gridCol w="2258841">
                  <a:extLst>
                    <a:ext uri="{9D8B030D-6E8A-4147-A177-3AD203B41FA5}">
                      <a16:colId xmlns:a16="http://schemas.microsoft.com/office/drawing/2014/main" val="20001"/>
                    </a:ext>
                  </a:extLst>
                </a:gridCol>
              </a:tblGrid>
              <a:tr h="553912">
                <a:tc>
                  <a:txBody>
                    <a:bodyPr/>
                    <a:lstStyle/>
                    <a:p>
                      <a:r>
                        <a:rPr lang="en-US" sz="1200" b="1" dirty="0">
                          <a:solidFill>
                            <a:schemeClr val="tx2"/>
                          </a:solidFill>
                          <a:latin typeface="Merriweather" panose="02060503050406030704"/>
                        </a:rPr>
                        <a:t>Low interest rates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31313">
                <a:tc>
                  <a:txBody>
                    <a:bodyPr/>
                    <a:lstStyle/>
                    <a:p>
                      <a:r>
                        <a:rPr lang="en-US" sz="1200" b="1" dirty="0">
                          <a:solidFill>
                            <a:schemeClr val="tx2"/>
                          </a:solidFill>
                          <a:latin typeface="Merriweather" panose="02060503050406030704"/>
                        </a:rPr>
                        <a:t>Cash flow lender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22575">
                <a:tc>
                  <a:txBody>
                    <a:bodyPr/>
                    <a:lstStyle/>
                    <a:p>
                      <a:r>
                        <a:rPr lang="en-US" sz="1200" b="1" dirty="0">
                          <a:solidFill>
                            <a:schemeClr val="tx2"/>
                          </a:solidFill>
                          <a:latin typeface="Merriweather" panose="02060503050406030704"/>
                        </a:rPr>
                        <a:t>No cost to apply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31313">
                <a:tc>
                  <a:txBody>
                    <a:bodyPr/>
                    <a:lstStyle/>
                    <a:p>
                      <a:r>
                        <a:rPr lang="en-US" sz="1200" b="1" dirty="0">
                          <a:solidFill>
                            <a:schemeClr val="tx2"/>
                          </a:solidFill>
                          <a:latin typeface="Merriweather" panose="02060503050406030704"/>
                        </a:rPr>
                        <a:t>Flexible terms-up to 30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31313">
                <a:tc>
                  <a:txBody>
                    <a:bodyPr/>
                    <a:lstStyle/>
                    <a:p>
                      <a:r>
                        <a:rPr lang="en-US" sz="1200" b="1" dirty="0">
                          <a:solidFill>
                            <a:schemeClr val="tx2"/>
                          </a:solidFill>
                          <a:latin typeface="Merriweather" panose="02060503050406030704"/>
                        </a:rPr>
                        <a:t>No prepayment</a:t>
                      </a:r>
                      <a:r>
                        <a:rPr lang="en-US" sz="1200" b="1" baseline="0" dirty="0">
                          <a:solidFill>
                            <a:schemeClr val="tx2"/>
                          </a:solidFill>
                          <a:latin typeface="Merriweather" panose="02060503050406030704"/>
                        </a:rPr>
                        <a:t> penalty</a:t>
                      </a:r>
                      <a:endParaRPr lang="en-US" sz="1200" b="1" dirty="0">
                        <a:solidFill>
                          <a:schemeClr val="tx2"/>
                        </a:solidFill>
                        <a:latin typeface="Merriweather" panose="02060503050406030704"/>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graphicFrame>
        <p:nvGraphicFramePr>
          <p:cNvPr id="40" name="Table 39">
            <a:extLst>
              <a:ext uri="{FF2B5EF4-FFF2-40B4-BE49-F238E27FC236}">
                <a16:creationId xmlns:a16="http://schemas.microsoft.com/office/drawing/2014/main" id="{ACC4085A-AFE1-4D93-A6D0-AC44274E124D}"/>
              </a:ext>
            </a:extLst>
          </p:cNvPr>
          <p:cNvGraphicFramePr>
            <a:graphicFrameLocks noGrp="1"/>
          </p:cNvGraphicFramePr>
          <p:nvPr>
            <p:extLst>
              <p:ext uri="{D42A27DB-BD31-4B8C-83A1-F6EECF244321}">
                <p14:modId xmlns:p14="http://schemas.microsoft.com/office/powerpoint/2010/main" val="4056485621"/>
              </p:ext>
            </p:extLst>
          </p:nvPr>
        </p:nvGraphicFramePr>
        <p:xfrm>
          <a:off x="629476" y="3770199"/>
          <a:ext cx="2371826" cy="2560320"/>
        </p:xfrm>
        <a:graphic>
          <a:graphicData uri="http://schemas.openxmlformats.org/drawingml/2006/table">
            <a:tbl>
              <a:tblPr firstRow="1" bandRow="1">
                <a:tableStyleId>{5940675A-B579-460E-94D1-54222C63F5DA}</a:tableStyleId>
              </a:tblPr>
              <a:tblGrid>
                <a:gridCol w="2371826">
                  <a:extLst>
                    <a:ext uri="{9D8B030D-6E8A-4147-A177-3AD203B41FA5}">
                      <a16:colId xmlns:a16="http://schemas.microsoft.com/office/drawing/2014/main" val="1133931100"/>
                    </a:ext>
                  </a:extLst>
                </a:gridCol>
              </a:tblGrid>
              <a:tr h="433633">
                <a:tc>
                  <a:txBody>
                    <a:bodyPr/>
                    <a:lstStyle/>
                    <a:p>
                      <a:pPr marL="0" marR="0" lvl="0" indent="0" algn="l" defTabSz="685749" rtl="0" eaLnBrk="1" fontAlgn="auto" latinLnBrk="0" hangingPunct="1">
                        <a:lnSpc>
                          <a:spcPct val="100000"/>
                        </a:lnSpc>
                        <a:spcBef>
                          <a:spcPts val="0"/>
                        </a:spcBef>
                        <a:spcAft>
                          <a:spcPts val="0"/>
                        </a:spcAft>
                        <a:buClrTx/>
                        <a:buSzTx/>
                        <a:buFontTx/>
                        <a:buNone/>
                        <a:tabLst/>
                        <a:defRPr/>
                      </a:pPr>
                      <a:r>
                        <a:rPr lang="en-US" altLang="en-US" sz="1200" b="1" dirty="0">
                          <a:solidFill>
                            <a:schemeClr val="tx2"/>
                          </a:solidFill>
                          <a:latin typeface="Merriweather" panose="00000500000000000000"/>
                        </a:rPr>
                        <a:t>Physical loans over $25,000 require collateral.</a:t>
                      </a:r>
                      <a:endParaRPr lang="en-US" sz="1200" b="1" dirty="0">
                        <a:solidFill>
                          <a:schemeClr val="tx2">
                            <a:lumMod val="75000"/>
                          </a:schemeClr>
                        </a:solidFill>
                        <a:latin typeface="Merriweather" panose="00000500000000000000"/>
                      </a:endParaRPr>
                    </a:p>
                  </a:txBody>
                  <a:tcPr>
                    <a:noFill/>
                  </a:tcPr>
                </a:tc>
                <a:extLst>
                  <a:ext uri="{0D108BD9-81ED-4DB2-BD59-A6C34878D82A}">
                    <a16:rowId xmlns:a16="http://schemas.microsoft.com/office/drawing/2014/main" val="1777207736"/>
                  </a:ext>
                </a:extLst>
              </a:tr>
              <a:tr h="433633">
                <a:tc>
                  <a:txBody>
                    <a:bodyPr/>
                    <a:lstStyle/>
                    <a:p>
                      <a:pPr marL="0" marR="0" lvl="0" indent="0" algn="l" defTabSz="685749" rtl="0" eaLnBrk="1" fontAlgn="auto" latinLnBrk="0" hangingPunct="1">
                        <a:lnSpc>
                          <a:spcPct val="100000"/>
                        </a:lnSpc>
                        <a:spcBef>
                          <a:spcPts val="0"/>
                        </a:spcBef>
                        <a:spcAft>
                          <a:spcPts val="0"/>
                        </a:spcAft>
                        <a:buClrTx/>
                        <a:buSzTx/>
                        <a:buFontTx/>
                        <a:buNone/>
                        <a:tabLst/>
                        <a:defRPr/>
                      </a:pPr>
                      <a:r>
                        <a:rPr lang="en-US" altLang="en-US" sz="1200" b="1" dirty="0">
                          <a:solidFill>
                            <a:schemeClr val="tx2"/>
                          </a:solidFill>
                          <a:latin typeface="Merriweather" panose="00000500000000000000"/>
                        </a:rPr>
                        <a:t>Economic injury loans over $25,000 require collateral.</a:t>
                      </a:r>
                      <a:endParaRPr lang="en-US" sz="1200" b="1" dirty="0">
                        <a:solidFill>
                          <a:schemeClr val="tx2">
                            <a:lumMod val="75000"/>
                          </a:schemeClr>
                        </a:solidFill>
                        <a:latin typeface="Merriweather" panose="00000500000000000000"/>
                      </a:endParaRPr>
                    </a:p>
                  </a:txBody>
                  <a:tcPr>
                    <a:noFill/>
                  </a:tcPr>
                </a:tc>
                <a:extLst>
                  <a:ext uri="{0D108BD9-81ED-4DB2-BD59-A6C34878D82A}">
                    <a16:rowId xmlns:a16="http://schemas.microsoft.com/office/drawing/2014/main" val="267519473"/>
                  </a:ext>
                </a:extLst>
              </a:tr>
              <a:tr h="607087">
                <a:tc>
                  <a:txBody>
                    <a:bodyPr/>
                    <a:lstStyle/>
                    <a:p>
                      <a:pPr marL="0" marR="0" lvl="0" indent="0" algn="l" defTabSz="685749" rtl="0" eaLnBrk="1" fontAlgn="auto" latinLnBrk="0" hangingPunct="1">
                        <a:lnSpc>
                          <a:spcPct val="100000"/>
                        </a:lnSpc>
                        <a:spcBef>
                          <a:spcPts val="0"/>
                        </a:spcBef>
                        <a:spcAft>
                          <a:spcPts val="0"/>
                        </a:spcAft>
                        <a:buClrTx/>
                        <a:buSzTx/>
                        <a:buFontTx/>
                        <a:buNone/>
                        <a:tabLst/>
                        <a:defRPr/>
                      </a:pPr>
                      <a:r>
                        <a:rPr lang="en-US" altLang="en-US" sz="1200" b="1" dirty="0">
                          <a:solidFill>
                            <a:schemeClr val="tx2"/>
                          </a:solidFill>
                          <a:latin typeface="Merriweather" panose="00000500000000000000"/>
                        </a:rPr>
                        <a:t>Up to $50,000 unsecured disaster business loans-combined physical and economic injury loan funds.</a:t>
                      </a:r>
                      <a:endParaRPr lang="en-US" sz="1200" b="1" dirty="0">
                        <a:solidFill>
                          <a:schemeClr val="tx2">
                            <a:lumMod val="75000"/>
                          </a:schemeClr>
                        </a:solidFill>
                        <a:latin typeface="Merriweather" panose="00000500000000000000"/>
                      </a:endParaRPr>
                    </a:p>
                  </a:txBody>
                  <a:tcPr>
                    <a:noFill/>
                  </a:tcPr>
                </a:tc>
                <a:extLst>
                  <a:ext uri="{0D108BD9-81ED-4DB2-BD59-A6C34878D82A}">
                    <a16:rowId xmlns:a16="http://schemas.microsoft.com/office/drawing/2014/main" val="882135997"/>
                  </a:ext>
                </a:extLst>
              </a:tr>
              <a:tr h="779756">
                <a:tc>
                  <a:txBody>
                    <a:bodyPr/>
                    <a:lstStyle/>
                    <a:p>
                      <a:pPr marL="0" marR="0" lvl="0" indent="0" algn="l" defTabSz="685749" rtl="0" eaLnBrk="1" fontAlgn="auto" latinLnBrk="0" hangingPunct="1">
                        <a:lnSpc>
                          <a:spcPct val="100000"/>
                        </a:lnSpc>
                        <a:spcBef>
                          <a:spcPts val="0"/>
                        </a:spcBef>
                        <a:spcAft>
                          <a:spcPts val="0"/>
                        </a:spcAft>
                        <a:buClrTx/>
                        <a:buSzTx/>
                        <a:buFontTx/>
                        <a:buNone/>
                        <a:tabLst/>
                        <a:defRPr/>
                      </a:pPr>
                      <a:r>
                        <a:rPr lang="en-US" altLang="en-US" sz="1200" b="1" dirty="0">
                          <a:solidFill>
                            <a:schemeClr val="tx2"/>
                          </a:solidFill>
                          <a:latin typeface="Merriweather" panose="00000500000000000000"/>
                        </a:rPr>
                        <a:t>SBA will not decline a loan for lack of collateral but requires collateral if it’s available.</a:t>
                      </a:r>
                      <a:endParaRPr lang="en-US" sz="1200" b="1" dirty="0">
                        <a:solidFill>
                          <a:schemeClr val="tx2">
                            <a:lumMod val="75000"/>
                          </a:schemeClr>
                        </a:solidFill>
                        <a:latin typeface="Merriweather" panose="00000500000000000000"/>
                      </a:endParaRPr>
                    </a:p>
                  </a:txBody>
                  <a:tcPr>
                    <a:noFill/>
                  </a:tcPr>
                </a:tc>
                <a:extLst>
                  <a:ext uri="{0D108BD9-81ED-4DB2-BD59-A6C34878D82A}">
                    <a16:rowId xmlns:a16="http://schemas.microsoft.com/office/drawing/2014/main" val="1095404745"/>
                  </a:ext>
                </a:extLst>
              </a:tr>
            </a:tbl>
          </a:graphicData>
        </a:graphic>
      </p:graphicFrame>
      <p:pic>
        <p:nvPicPr>
          <p:cNvPr id="41" name="Picture 40" descr="A picture containing text, person, person, indoor&#10;&#10;Description automatically generated">
            <a:extLst>
              <a:ext uri="{FF2B5EF4-FFF2-40B4-BE49-F238E27FC236}">
                <a16:creationId xmlns:a16="http://schemas.microsoft.com/office/drawing/2014/main" id="{36C9EF9C-E16A-473C-9B4F-4E0D91D51BB9}"/>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234742" y="1496481"/>
            <a:ext cx="2886544" cy="1917182"/>
          </a:xfrm>
          <a:prstGeom prst="rect">
            <a:avLst/>
          </a:prstGeom>
        </p:spPr>
      </p:pic>
      <p:pic>
        <p:nvPicPr>
          <p:cNvPr id="48" name="Picture 2" descr="C:\Users\MKCOOK\AppData\Local\Microsoft\Windows\Temporary Internet Files\Content.Outlook\GV847P2D\15696 NC people CSR Munoz with survivor DRC.JPG">
            <a:extLst>
              <a:ext uri="{FF2B5EF4-FFF2-40B4-BE49-F238E27FC236}">
                <a16:creationId xmlns:a16="http://schemas.microsoft.com/office/drawing/2014/main" id="{6BB6FD27-4777-41D9-984B-6924F202FF49}"/>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222559" y="3865834"/>
            <a:ext cx="2910910" cy="194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48030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64CEFD-4F82-4255-B957-DD8FFC42D18E}"/>
              </a:ext>
            </a:extLst>
          </p:cNvPr>
          <p:cNvSpPr>
            <a:spLocks noGrp="1"/>
          </p:cNvSpPr>
          <p:nvPr>
            <p:ph idx="1"/>
          </p:nvPr>
        </p:nvSpPr>
        <p:spPr>
          <a:xfrm>
            <a:off x="380999" y="940905"/>
            <a:ext cx="8472911" cy="4227443"/>
          </a:xfrm>
        </p:spPr>
        <p:txBody>
          <a:bodyPr>
            <a:normAutofit/>
          </a:bodyPr>
          <a:lstStyle/>
          <a:p>
            <a:pPr marL="457200" marR="0" lvl="0" indent="-457200" defTabSz="685749" rtl="0" eaLnBrk="1" fontAlgn="auto" latinLnBrk="0" hangingPunct="1">
              <a:lnSpc>
                <a:spcPct val="115000"/>
              </a:lnSpc>
              <a:spcBef>
                <a:spcPts val="0"/>
              </a:spcBef>
              <a:spcAft>
                <a:spcPts val="0"/>
              </a:spcAft>
              <a:buClrTx/>
              <a:buSzTx/>
              <a:buFont typeface="+mj-lt"/>
              <a:buAutoNum type="arabicPeriod"/>
              <a:tabLst/>
              <a:defRPr/>
            </a:pPr>
            <a:r>
              <a:rPr kumimoji="0" lang="en-US" sz="1900" b="1" i="0" u="none" strike="noStrike" kern="1200" cap="none" spc="0" normalizeH="0" baseline="0" noProof="0" dirty="0">
                <a:ln>
                  <a:noFill/>
                </a:ln>
                <a:solidFill>
                  <a:srgbClr val="002E69"/>
                </a:solidFill>
                <a:effectLst/>
                <a:uLnTx/>
                <a:uFillTx/>
                <a:latin typeface="Source Sans Pro" panose="020B0503030403020204" pitchFamily="34" charset="0"/>
                <a:ea typeface="Times New Roman" panose="02020603050405020304" pitchFamily="18" charset="0"/>
                <a:cs typeface="Times New Roman" panose="02020603050405020304" pitchFamily="18" charset="0"/>
              </a:rPr>
              <a:t>Register with FEMA </a:t>
            </a:r>
            <a:r>
              <a:rPr kumimoji="0" lang="en-US" sz="1900" b="0" i="0" u="none" strike="noStrike" kern="1200" cap="none" spc="0" normalizeH="0" baseline="0" noProof="0" dirty="0">
                <a:ln>
                  <a:noFill/>
                </a:ln>
                <a:solidFill>
                  <a:srgbClr val="002E6D"/>
                </a:solidFill>
                <a:effectLst/>
                <a:uLnTx/>
                <a:uFillTx/>
                <a:latin typeface="Source Sans Pro" panose="020B0503030403020204" pitchFamily="34" charset="0"/>
                <a:ea typeface="Times New Roman" panose="02020603050405020304" pitchFamily="18" charset="0"/>
                <a:cs typeface="Times New Roman" panose="02020603050405020304" pitchFamily="18" charset="0"/>
              </a:rPr>
              <a:t>at </a:t>
            </a:r>
            <a:r>
              <a:rPr kumimoji="0" lang="en-US" sz="1900" b="1" i="0" u="sng" strike="noStrike" kern="1200" cap="none" spc="0" normalizeH="0" baseline="0" noProof="0" dirty="0">
                <a:ln>
                  <a:noFill/>
                </a:ln>
                <a:solidFill>
                  <a:srgbClr val="0000FF"/>
                </a:solidFill>
                <a:effectLst/>
                <a:uLnTx/>
                <a:uFillTx/>
                <a:latin typeface="Source Sans Pro" panose="020B0503030403020204" pitchFamily="34" charset="0"/>
                <a:ea typeface="Times New Roman" panose="02020603050405020304" pitchFamily="18" charset="0"/>
                <a:cs typeface="Times New Roman" panose="02020603050405020304" pitchFamily="18" charset="0"/>
                <a:hlinkClick r:id="rId2"/>
              </a:rPr>
              <a:t>DisasterAssistance.gov</a:t>
            </a:r>
            <a:r>
              <a:rPr lang="en-US" sz="1900" dirty="0">
                <a:solidFill>
                  <a:srgbClr val="1B1E29"/>
                </a:solidFill>
                <a:latin typeface="Source Sans Pro" panose="020B0503030403020204" pitchFamily="34" charset="0"/>
                <a:ea typeface="Times New Roman" panose="02020603050405020304" pitchFamily="18" charset="0"/>
                <a:cs typeface="Times New Roman" panose="02020603050405020304" pitchFamily="18" charset="0"/>
              </a:rPr>
              <a:t>,</a:t>
            </a:r>
            <a:r>
              <a:rPr kumimoji="0" lang="en-US" sz="1900" b="0" i="0" u="none" strike="noStrike" kern="1200" cap="none" spc="0" normalizeH="0" baseline="0" noProof="0" dirty="0">
                <a:ln>
                  <a:noFill/>
                </a:ln>
                <a:solidFill>
                  <a:srgbClr val="002E6D"/>
                </a:solidFill>
                <a:effectLst/>
                <a:uLnTx/>
                <a:uFillTx/>
                <a:latin typeface="Source Sans Pro" panose="020B0503030403020204" pitchFamily="34" charset="0"/>
                <a:ea typeface="Times New Roman" panose="02020603050405020304" pitchFamily="18" charset="0"/>
                <a:cs typeface="Times New Roman" panose="02020603050405020304" pitchFamily="18" charset="0"/>
              </a:rPr>
              <a:t> via the FEMA mobile app or by calling the FEMA toll-free helpline at </a:t>
            </a:r>
            <a:r>
              <a:rPr kumimoji="0" lang="en-US" sz="1900" b="1" i="0" u="none" strike="noStrike" kern="1200" cap="none" spc="0" normalizeH="0" baseline="0" noProof="0" dirty="0">
                <a:ln>
                  <a:noFill/>
                </a:ln>
                <a:solidFill>
                  <a:srgbClr val="003F80"/>
                </a:solidFill>
                <a:effectLst/>
                <a:uLnTx/>
                <a:uFillTx/>
                <a:latin typeface="Source Sans Pro" panose="020B0503030403020204" pitchFamily="34" charset="0"/>
                <a:ea typeface="Times New Roman" panose="02020603050405020304" pitchFamily="18" charset="0"/>
                <a:cs typeface="Times New Roman" panose="02020603050405020304" pitchFamily="18" charset="0"/>
              </a:rPr>
              <a:t>800-621-3362</a:t>
            </a:r>
            <a:r>
              <a:rPr kumimoji="0" lang="en-US" sz="1900" b="0" i="0" u="none" strike="noStrike" kern="1200" cap="none" spc="0" normalizeH="0" baseline="0" noProof="0" dirty="0">
                <a:ln>
                  <a:noFill/>
                </a:ln>
                <a:solidFill>
                  <a:srgbClr val="1B1E29"/>
                </a:solidFill>
                <a:effectLst/>
                <a:uLnTx/>
                <a:uFillTx/>
                <a:latin typeface="Source Sans Pro" panose="020B0503030403020204" pitchFamily="34" charset="0"/>
                <a:ea typeface="Times New Roman" panose="02020603050405020304" pitchFamily="18" charset="0"/>
                <a:cs typeface="Times New Roman" panose="02020603050405020304" pitchFamily="18" charset="0"/>
              </a:rPr>
              <a:t> </a:t>
            </a:r>
            <a:r>
              <a:rPr kumimoji="0" lang="en-US" sz="1900" b="1" u="none" strike="noStrike" kern="1200" cap="none" spc="0" normalizeH="0" baseline="0" noProof="0" dirty="0">
                <a:ln>
                  <a:noFill/>
                </a:ln>
                <a:solidFill>
                  <a:srgbClr val="002E6D"/>
                </a:solidFill>
                <a:effectLst/>
                <a:uLnTx/>
                <a:uFillTx/>
                <a:latin typeface="Source Sans Pro" panose="020B0503030403020204" pitchFamily="34" charset="0"/>
                <a:ea typeface="Times New Roman" panose="02020603050405020304" pitchFamily="18" charset="0"/>
                <a:cs typeface="Times New Roman" panose="02020603050405020304" pitchFamily="18" charset="0"/>
              </a:rPr>
              <a:t>(TTY 800-462-7585).</a:t>
            </a:r>
          </a:p>
          <a:p>
            <a:pPr marL="457200" marR="0" lvl="0" indent="-457200" defTabSz="685749" rtl="0" eaLnBrk="1" fontAlgn="auto" latinLnBrk="0" hangingPunct="1">
              <a:lnSpc>
                <a:spcPct val="115000"/>
              </a:lnSpc>
              <a:spcBef>
                <a:spcPts val="0"/>
              </a:spcBef>
              <a:spcAft>
                <a:spcPts val="0"/>
              </a:spcAft>
              <a:buClrTx/>
              <a:buSzTx/>
              <a:buFont typeface="+mj-lt"/>
              <a:buAutoNum type="arabicPeriod"/>
              <a:tabLst/>
              <a:defRPr/>
            </a:pPr>
            <a:r>
              <a:rPr kumimoji="0" lang="en-US" sz="1900" b="1" i="0" u="none" strike="noStrike" kern="1200" cap="none" spc="0" normalizeH="0" baseline="0" noProof="0" dirty="0">
                <a:ln>
                  <a:noFill/>
                </a:ln>
                <a:solidFill>
                  <a:srgbClr val="002E69"/>
                </a:solidFill>
                <a:effectLst/>
                <a:uLnTx/>
                <a:uFillTx/>
                <a:latin typeface="Source Sans Pro" panose="020B0503030403020204" pitchFamily="34" charset="0"/>
                <a:ea typeface="Times New Roman" panose="02020603050405020304" pitchFamily="18" charset="0"/>
                <a:cs typeface="Times New Roman" panose="02020603050405020304" pitchFamily="18" charset="0"/>
              </a:rPr>
              <a:t>Apply with SBA </a:t>
            </a:r>
            <a:r>
              <a:rPr lang="en-US" sz="1900" dirty="0">
                <a:solidFill>
                  <a:srgbClr val="002E6D"/>
                </a:solidFill>
                <a:latin typeface="Source Sans Pro" panose="020B0503030403020204" pitchFamily="34" charset="0"/>
                <a:ea typeface="Times New Roman" panose="02020603050405020304" pitchFamily="18" charset="0"/>
                <a:cs typeface="Times New Roman" panose="02020603050405020304" pitchFamily="18" charset="0"/>
              </a:rPr>
              <a:t>at </a:t>
            </a:r>
            <a:r>
              <a:rPr lang="en-US" sz="1900" b="1" dirty="0">
                <a:solidFill>
                  <a:srgbClr val="002E6D"/>
                </a:solidFill>
                <a:latin typeface="Source Sans Pro" panose="020B0503030403020204" pitchFamily="34" charset="0"/>
                <a:ea typeface="Times New Roman" panose="02020603050405020304" pitchFamily="18" charset="0"/>
                <a:cs typeface="Times New Roman" panose="02020603050405020304" pitchFamily="18" charset="0"/>
                <a:hlinkClick r:id="rId3" action="ppaction://hlinkfile"/>
              </a:rPr>
              <a:t>SBA.gov/Disaster</a:t>
            </a:r>
            <a:r>
              <a:rPr lang="en-US" sz="1900" dirty="0">
                <a:solidFill>
                  <a:srgbClr val="002E6D"/>
                </a:solidFill>
                <a:latin typeface="Source Sans Pro" panose="020B0503030403020204" pitchFamily="34" charset="0"/>
                <a:ea typeface="Times New Roman" panose="02020603050405020304" pitchFamily="18" charset="0"/>
                <a:cs typeface="Times New Roman" panose="02020603050405020304" pitchFamily="18" charset="0"/>
              </a:rPr>
              <a:t>; </a:t>
            </a:r>
            <a:r>
              <a:rPr lang="en-US" sz="2000" dirty="0">
                <a:solidFill>
                  <a:schemeClr val="tx2"/>
                </a:solidFill>
                <a:effectLst/>
                <a:latin typeface="Calibri" panose="020F0502020204030204" pitchFamily="34" charset="0"/>
                <a:ea typeface="Times New Roman" panose="02020603050405020304" pitchFamily="18" charset="0"/>
              </a:rPr>
              <a:t>loan applications may also be obtained by contacting our </a:t>
            </a:r>
            <a:r>
              <a:rPr lang="en-US" sz="1900" dirty="0">
                <a:solidFill>
                  <a:srgbClr val="002E6D"/>
                </a:solidFill>
                <a:latin typeface="Source Sans Pro" panose="020B0503030403020204" pitchFamily="34" charset="0"/>
                <a:ea typeface="Times New Roman" panose="02020603050405020304" pitchFamily="18" charset="0"/>
                <a:cs typeface="Times New Roman" panose="02020603050405020304" pitchFamily="18" charset="0"/>
              </a:rPr>
              <a:t>Disaster Recovery Center.</a:t>
            </a:r>
            <a:endParaRPr lang="en-US" sz="19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685749" rtl="0" eaLnBrk="1" fontAlgn="auto" latinLnBrk="0" hangingPunct="1">
              <a:lnSpc>
                <a:spcPct val="115000"/>
              </a:lnSpc>
              <a:spcBef>
                <a:spcPts val="0"/>
              </a:spcBef>
              <a:spcAft>
                <a:spcPts val="0"/>
              </a:spcAft>
              <a:buClrTx/>
              <a:buSzTx/>
              <a:buNone/>
              <a:tabLst/>
              <a:defRPr/>
            </a:pPr>
            <a:endParaRPr lang="en-US" sz="1800" b="1" u="sng" dirty="0">
              <a:solidFill>
                <a:srgbClr val="003F80"/>
              </a:solidFill>
              <a:latin typeface="Source Sans Pro" panose="020B0503030403020204" pitchFamily="34" charset="0"/>
              <a:ea typeface="Calibri" panose="020F0502020204030204" pitchFamily="34" charset="0"/>
              <a:cs typeface="Times New Roman" panose="02020603050405020304" pitchFamily="18" charset="0"/>
            </a:endParaRPr>
          </a:p>
          <a:p>
            <a:pPr marR="0" lvl="0" defTabSz="685749" rtl="0" eaLnBrk="1" fontAlgn="auto" latinLnBrk="0" hangingPunct="1">
              <a:lnSpc>
                <a:spcPct val="115000"/>
              </a:lnSpc>
              <a:spcBef>
                <a:spcPts val="0"/>
              </a:spcBef>
              <a:spcAft>
                <a:spcPts val="0"/>
              </a:spcAft>
              <a:buClrTx/>
              <a:buSzTx/>
              <a:buFont typeface="Wingdings" panose="05000000000000000000" pitchFamily="2" charset="2"/>
              <a:buChar char="Ø"/>
              <a:tabLst/>
              <a:defRPr/>
            </a:pPr>
            <a:endParaRPr lang="en-US" sz="1900" dirty="0">
              <a:solidFill>
                <a:schemeClr val="tx2"/>
              </a:solidFill>
              <a:effectLst/>
              <a:latin typeface="Source Sans Pro" panose="020B050303040302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F66A65E-86C2-4E6D-9C41-35DD9E93015B}"/>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734FD3-2F9E-4B17-97B2-29B8D7CB7E0B}" type="slidenum">
              <a:rPr kumimoji="0" lang="en-US" altLang="en-US" sz="900" b="0" i="0" u="none" strike="noStrike" kern="1200" cap="none" spc="0" normalizeH="0" baseline="0" noProof="0" smtClean="0">
                <a:ln>
                  <a:noFill/>
                </a:ln>
                <a:solidFill>
                  <a:srgbClr val="1B1E29">
                    <a:tint val="75000"/>
                  </a:srgbClr>
                </a:solidFill>
                <a:effectLst/>
                <a:uLnTx/>
                <a:uFillTx/>
                <a:latin typeface="Source Sans Pro" charset="0"/>
                <a:ea typeface="Source Sans Pro"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altLang="en-US" sz="900" b="0" i="0" u="none" strike="noStrike" kern="1200" cap="none" spc="0" normalizeH="0" baseline="0" noProof="0" dirty="0">
              <a:ln>
                <a:noFill/>
              </a:ln>
              <a:solidFill>
                <a:srgbClr val="1B1E29">
                  <a:tint val="75000"/>
                </a:srgbClr>
              </a:solidFill>
              <a:effectLst/>
              <a:uLnTx/>
              <a:uFillTx/>
              <a:latin typeface="Source Sans Pro" charset="0"/>
              <a:ea typeface="Source Sans Pro" charset="0"/>
            </a:endParaRPr>
          </a:p>
        </p:txBody>
      </p:sp>
      <p:sp>
        <p:nvSpPr>
          <p:cNvPr id="11" name="TextBox 10">
            <a:extLst>
              <a:ext uri="{FF2B5EF4-FFF2-40B4-BE49-F238E27FC236}">
                <a16:creationId xmlns:a16="http://schemas.microsoft.com/office/drawing/2014/main" id="{11CBFD8E-178E-403B-9BDC-207FFA465F54}"/>
              </a:ext>
            </a:extLst>
          </p:cNvPr>
          <p:cNvSpPr txBox="1"/>
          <p:nvPr/>
        </p:nvSpPr>
        <p:spPr>
          <a:xfrm>
            <a:off x="274320" y="211788"/>
            <a:ext cx="8595360" cy="646986"/>
          </a:xfrm>
          <a:prstGeom prst="roundRect">
            <a:avLst/>
          </a:prstGeom>
          <a:noFill/>
          <a:ln>
            <a:noFill/>
          </a:ln>
          <a:effectLst/>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mn-cs"/>
              </a:rPr>
              <a:t>How To Apply | Get Help</a:t>
            </a:r>
          </a:p>
        </p:txBody>
      </p:sp>
      <p:pic>
        <p:nvPicPr>
          <p:cNvPr id="14" name="Picture 13" descr="A picture containing clipart&#10;&#10;Description automatically generated">
            <a:extLst>
              <a:ext uri="{FF2B5EF4-FFF2-40B4-BE49-F238E27FC236}">
                <a16:creationId xmlns:a16="http://schemas.microsoft.com/office/drawing/2014/main" id="{FEEE90D0-BDBE-40B1-BFED-1264C4B37F2F}"/>
              </a:ext>
            </a:extLst>
          </p:cNvPr>
          <p:cNvPicPr>
            <a:picLocks noChangeAspect="1"/>
          </p:cNvPicPr>
          <p:nvPr/>
        </p:nvPicPr>
        <p:blipFill>
          <a:blip r:embed="rId4"/>
          <a:stretch>
            <a:fillRect/>
          </a:stretch>
        </p:blipFill>
        <p:spPr>
          <a:xfrm rot="918452">
            <a:off x="5446640" y="2800133"/>
            <a:ext cx="1162050" cy="1019175"/>
          </a:xfrm>
          <a:prstGeom prst="rect">
            <a:avLst/>
          </a:prstGeom>
        </p:spPr>
      </p:pic>
      <p:pic>
        <p:nvPicPr>
          <p:cNvPr id="15" name="Picture 14" descr="Graphical user interface, application&#10;&#10;Description automatically generated">
            <a:extLst>
              <a:ext uri="{FF2B5EF4-FFF2-40B4-BE49-F238E27FC236}">
                <a16:creationId xmlns:a16="http://schemas.microsoft.com/office/drawing/2014/main" id="{00F5577A-0324-4E5B-B82E-E006675B531B}"/>
              </a:ext>
            </a:extLst>
          </p:cNvPr>
          <p:cNvPicPr>
            <a:picLocks noChangeAspect="1"/>
          </p:cNvPicPr>
          <p:nvPr/>
        </p:nvPicPr>
        <p:blipFill>
          <a:blip r:embed="rId5"/>
          <a:stretch>
            <a:fillRect/>
          </a:stretch>
        </p:blipFill>
        <p:spPr>
          <a:xfrm>
            <a:off x="6172113" y="3472793"/>
            <a:ext cx="2190009" cy="1618048"/>
          </a:xfrm>
          <a:prstGeom prst="rect">
            <a:avLst/>
          </a:prstGeom>
        </p:spPr>
      </p:pic>
      <p:sp>
        <p:nvSpPr>
          <p:cNvPr id="10" name="Slide Number Placeholder 1">
            <a:extLst>
              <a:ext uri="{FF2B5EF4-FFF2-40B4-BE49-F238E27FC236}">
                <a16:creationId xmlns:a16="http://schemas.microsoft.com/office/drawing/2014/main" id="{E52632C2-8121-4578-B9F0-599D4C603513}"/>
              </a:ext>
            </a:extLst>
          </p:cNvPr>
          <p:cNvSpPr txBox="1">
            <a:spLocks/>
          </p:cNvSpPr>
          <p:nvPr/>
        </p:nvSpPr>
        <p:spPr>
          <a:xfrm>
            <a:off x="6796510" y="6194307"/>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Source Sans Pro" charset="0"/>
                <a:ea typeface="Source Sans Pro" charset="0"/>
                <a:cs typeface="Source Sans Pro"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8F79BBD-3AFF-45DC-BC99-4BB0B3E9E4A3}" type="slidenum">
              <a:rPr kumimoji="0" lang="en-US" sz="900" b="1" i="0" u="none" strike="noStrike" kern="1200" cap="none" spc="0" normalizeH="0" baseline="0" noProof="0" smtClean="0">
                <a:ln>
                  <a:noFill/>
                </a:ln>
                <a:solidFill>
                  <a:srgbClr val="002E6D"/>
                </a:solidFill>
                <a:effectLst/>
                <a:uLnTx/>
                <a:uFillTx/>
                <a:latin typeface="Source Sans Pro" charset="0"/>
                <a:ea typeface="Source Sans Pro"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900" b="1" i="0" u="none" strike="noStrike" kern="1200" cap="none" spc="0" normalizeH="0" baseline="0" noProof="0" dirty="0">
              <a:ln>
                <a:noFill/>
              </a:ln>
              <a:solidFill>
                <a:srgbClr val="002E6D"/>
              </a:solidFill>
              <a:effectLst/>
              <a:uLnTx/>
              <a:uFillTx/>
              <a:latin typeface="Source Sans Pro" charset="0"/>
              <a:ea typeface="Source Sans Pro" charset="0"/>
            </a:endParaRPr>
          </a:p>
        </p:txBody>
      </p:sp>
      <p:sp>
        <p:nvSpPr>
          <p:cNvPr id="17" name="TextBox 16">
            <a:extLst>
              <a:ext uri="{FF2B5EF4-FFF2-40B4-BE49-F238E27FC236}">
                <a16:creationId xmlns:a16="http://schemas.microsoft.com/office/drawing/2014/main" id="{5A1281ED-D044-41CE-95E2-E5D6063CCEA1}"/>
              </a:ext>
            </a:extLst>
          </p:cNvPr>
          <p:cNvSpPr txBox="1"/>
          <p:nvPr/>
        </p:nvSpPr>
        <p:spPr>
          <a:xfrm>
            <a:off x="434006" y="2544424"/>
            <a:ext cx="8176594" cy="2723053"/>
          </a:xfrm>
          <a:prstGeom prst="rect">
            <a:avLst/>
          </a:prstGeom>
          <a:noFill/>
        </p:spPr>
        <p:txBody>
          <a:bodyPr wrap="square" rtlCol="0">
            <a:spAutoFit/>
          </a:bodyPr>
          <a:lstStyle/>
          <a:p>
            <a:pPr marL="0" marR="0" lvl="0" indent="0" algn="l" defTabSz="685749" rtl="0" eaLnBrk="1" fontAlgn="auto" latinLnBrk="0" hangingPunct="1">
              <a:lnSpc>
                <a:spcPct val="115000"/>
              </a:lnSpc>
              <a:spcBef>
                <a:spcPts val="0"/>
              </a:spcBef>
              <a:spcAft>
                <a:spcPts val="0"/>
              </a:spcAft>
              <a:buClrTx/>
              <a:buSzTx/>
              <a:buFont typeface="Arial"/>
              <a:buNone/>
              <a:tabLst/>
              <a:defRPr/>
            </a:pPr>
            <a:r>
              <a:rPr kumimoji="0" lang="en-US" sz="1900" b="1" i="0" u="none" strike="noStrike" kern="1200" cap="none" spc="0" normalizeH="0" baseline="0" noProof="0" dirty="0">
                <a:ln>
                  <a:noFill/>
                </a:ln>
                <a:solidFill>
                  <a:srgbClr val="002E6D"/>
                </a:solidFill>
                <a:effectLst/>
                <a:uLnTx/>
                <a:uFillTx/>
                <a:latin typeface="Source Sans Pro" panose="020B0503030403020204" pitchFamily="34" charset="0"/>
                <a:ea typeface="Calibri" panose="020F0502020204030204" pitchFamily="34" charset="0"/>
                <a:cs typeface="Times New Roman" panose="02020603050405020304" pitchFamily="18" charset="0"/>
              </a:rPr>
              <a:t>SBA Disaster Recovery Center (DRC)</a:t>
            </a:r>
            <a:endParaRPr kumimoji="0" lang="en-US" sz="1900" b="0" i="0" u="none" strike="noStrike" kern="1200" cap="none" spc="0" normalizeH="0" baseline="0" noProof="0" dirty="0">
              <a:ln>
                <a:noFill/>
              </a:ln>
              <a:solidFill>
                <a:srgbClr val="002E6D"/>
              </a:solidFill>
              <a:effectLst/>
              <a:uLnTx/>
              <a:uFillTx/>
              <a:latin typeface="Source Sans Pro" panose="020B0503030403020204" pitchFamily="34" charset="0"/>
              <a:ea typeface="Calibri" panose="020F0502020204030204" pitchFamily="34" charset="0"/>
              <a:cs typeface="Times New Roman" panose="02020603050405020304" pitchFamily="18" charset="0"/>
            </a:endParaRPr>
          </a:p>
          <a:p>
            <a:pPr marL="171462" marR="0" lvl="0" indent="-342900" algn="l" defTabSz="685749" rtl="0" eaLnBrk="1" fontAlgn="auto" latinLnBrk="0" hangingPunct="1">
              <a:lnSpc>
                <a:spcPct val="115000"/>
              </a:lnSpc>
              <a:spcBef>
                <a:spcPts val="0"/>
              </a:spcBef>
              <a:spcAft>
                <a:spcPts val="0"/>
              </a:spcAft>
              <a:buClrTx/>
              <a:buSzTx/>
              <a:buFont typeface="Wingdings" panose="05000000000000000000" pitchFamily="2" charset="2"/>
              <a:buChar char="§"/>
              <a:tabLst/>
              <a:defRPr/>
            </a:pPr>
            <a:r>
              <a:rPr kumimoji="0" lang="en-US" sz="1900" b="0" i="0" u="none" strike="noStrike" kern="1200" cap="none" spc="0" normalizeH="0" baseline="0" noProof="0" dirty="0">
                <a:ln>
                  <a:noFill/>
                </a:ln>
                <a:solidFill>
                  <a:srgbClr val="002E6D"/>
                </a:solidFill>
                <a:effectLst/>
                <a:uLnTx/>
                <a:uFillTx/>
                <a:latin typeface="Source Sans Pro" panose="020B0503030403020204" pitchFamily="34" charset="0"/>
                <a:ea typeface="Calibri" panose="020F0502020204030204" pitchFamily="34" charset="0"/>
                <a:cs typeface="Times New Roman" panose="02020603050405020304" pitchFamily="18" charset="0"/>
              </a:rPr>
              <a:t>Open:	Monday – Sunday (7 days/week)</a:t>
            </a:r>
          </a:p>
          <a:p>
            <a:pPr marL="171462" marR="0" lvl="0" indent="-342900" algn="l" defTabSz="685749" rtl="0" eaLnBrk="1" fontAlgn="auto" latinLnBrk="0" hangingPunct="1">
              <a:lnSpc>
                <a:spcPct val="115000"/>
              </a:lnSpc>
              <a:spcBef>
                <a:spcPts val="0"/>
              </a:spcBef>
              <a:spcAft>
                <a:spcPts val="0"/>
              </a:spcAft>
              <a:buClrTx/>
              <a:buSzTx/>
              <a:buFont typeface="Wingdings" panose="05000000000000000000" pitchFamily="2" charset="2"/>
              <a:buChar char="§"/>
              <a:tabLst/>
              <a:defRPr/>
            </a:pPr>
            <a:r>
              <a:rPr kumimoji="0" lang="en-US" sz="1900" b="0" i="0" u="none" strike="noStrike" kern="1200" cap="none" spc="0" normalizeH="0" baseline="0" noProof="0" dirty="0">
                <a:ln>
                  <a:noFill/>
                </a:ln>
                <a:solidFill>
                  <a:srgbClr val="002E6D"/>
                </a:solidFill>
                <a:effectLst/>
                <a:uLnTx/>
                <a:uFillTx/>
                <a:latin typeface="Source Sans Pro" panose="020B0503030403020204" pitchFamily="34" charset="0"/>
                <a:ea typeface="Calibri" panose="020F0502020204030204" pitchFamily="34" charset="0"/>
                <a:cs typeface="Times New Roman" panose="02020603050405020304" pitchFamily="18" charset="0"/>
              </a:rPr>
              <a:t>Hours:	8 a.m. – 7 p.m. Eastern Time</a:t>
            </a:r>
          </a:p>
          <a:p>
            <a:pPr marL="171462" marR="0" lvl="0" indent="-342900" algn="l" defTabSz="685749" rtl="0" eaLnBrk="1" fontAlgn="auto" latinLnBrk="0" hangingPunct="1">
              <a:lnSpc>
                <a:spcPct val="115000"/>
              </a:lnSpc>
              <a:spcBef>
                <a:spcPts val="0"/>
              </a:spcBef>
              <a:spcAft>
                <a:spcPts val="0"/>
              </a:spcAft>
              <a:buClrTx/>
              <a:buSzTx/>
              <a:buFont typeface="Wingdings" panose="05000000000000000000" pitchFamily="2" charset="2"/>
              <a:buChar char="§"/>
              <a:tabLst/>
              <a:defRPr/>
            </a:pPr>
            <a:r>
              <a:rPr lang="en-US" sz="1900" b="1" dirty="0">
                <a:solidFill>
                  <a:srgbClr val="002E6D"/>
                </a:solidFill>
                <a:latin typeface="Source Sans Pro" panose="020B0503030403020204" pitchFamily="34" charset="0"/>
                <a:ea typeface="Calibri" panose="020F0502020204030204" pitchFamily="34" charset="0"/>
                <a:cs typeface="Times New Roman" panose="02020603050405020304" pitchFamily="18" charset="0"/>
              </a:rPr>
              <a:t>DRC/ Queens College</a:t>
            </a:r>
          </a:p>
          <a:p>
            <a:pPr marL="285762" lvl="1" defTabSz="685749">
              <a:lnSpc>
                <a:spcPct val="115000"/>
              </a:lnSpc>
              <a:defRPr/>
            </a:pPr>
            <a:r>
              <a:rPr kumimoji="0" lang="en-US" sz="1900" b="0" i="0" u="none" strike="noStrike" kern="1200" cap="none" spc="0" normalizeH="0" baseline="0" noProof="0" dirty="0">
                <a:ln>
                  <a:noFill/>
                </a:ln>
                <a:solidFill>
                  <a:srgbClr val="002E6D"/>
                </a:solidFill>
                <a:effectLst/>
                <a:uLnTx/>
                <a:uFillTx/>
                <a:latin typeface="Source Sans Pro" panose="020B0503030403020204" pitchFamily="34" charset="0"/>
                <a:ea typeface="Calibri" panose="020F0502020204030204" pitchFamily="34" charset="0"/>
                <a:cs typeface="Times New Roman" panose="02020603050405020304" pitchFamily="18" charset="0"/>
              </a:rPr>
              <a:t> 152-45 Melbourne Avenue</a:t>
            </a:r>
          </a:p>
          <a:p>
            <a:pPr marL="285762" lvl="1" defTabSz="685749">
              <a:lnSpc>
                <a:spcPct val="115000"/>
              </a:lnSpc>
              <a:defRPr/>
            </a:pPr>
            <a:r>
              <a:rPr kumimoji="0" lang="en-US" sz="1900" b="0" i="0" u="none" strike="noStrike" kern="1200" cap="none" spc="0" normalizeH="0" baseline="0" noProof="0" dirty="0">
                <a:ln>
                  <a:noFill/>
                </a:ln>
                <a:solidFill>
                  <a:srgbClr val="002E6D"/>
                </a:solidFill>
                <a:effectLst/>
                <a:uLnTx/>
                <a:uFillTx/>
                <a:latin typeface="Source Sans Pro" panose="020B0503030403020204" pitchFamily="34" charset="0"/>
                <a:ea typeface="Calibri" panose="020F0502020204030204" pitchFamily="34" charset="0"/>
                <a:cs typeface="Times New Roman" panose="02020603050405020304" pitchFamily="18" charset="0"/>
              </a:rPr>
              <a:t>Queens, NY 11367</a:t>
            </a:r>
          </a:p>
          <a:p>
            <a:pPr marL="171462" marR="0" lvl="0" indent="-342900" algn="l" defTabSz="685749" rtl="0" eaLnBrk="1" fontAlgn="auto" latinLnBrk="0" hangingPunct="1">
              <a:lnSpc>
                <a:spcPct val="115000"/>
              </a:lnSpc>
              <a:spcBef>
                <a:spcPts val="0"/>
              </a:spcBef>
              <a:spcAft>
                <a:spcPts val="0"/>
              </a:spcAft>
              <a:buClrTx/>
              <a:buSzTx/>
              <a:buFont typeface="Wingdings" panose="05000000000000000000" pitchFamily="2" charset="2"/>
              <a:buChar char="§"/>
              <a:tabLst/>
              <a:defRPr/>
            </a:pPr>
            <a:r>
              <a:rPr kumimoji="0" lang="en-US" sz="1900" b="1" i="0" u="none" strike="noStrike" kern="1200" cap="none" spc="0" normalizeH="0" baseline="0" noProof="0" dirty="0">
                <a:ln>
                  <a:noFill/>
                </a:ln>
                <a:solidFill>
                  <a:srgbClr val="002E6D"/>
                </a:solidFill>
                <a:effectLst/>
                <a:uLnTx/>
                <a:uFillTx/>
                <a:latin typeface="Source Sans Pro" panose="020B0503030403020204" pitchFamily="34" charset="0"/>
                <a:ea typeface="Calibri" panose="020F0502020204030204" pitchFamily="34" charset="0"/>
                <a:cs typeface="Times New Roman" panose="02020603050405020304" pitchFamily="18" charset="0"/>
              </a:rPr>
              <a:t>Phone: 	800-659-2955 (TTY </a:t>
            </a:r>
            <a:r>
              <a:rPr kumimoji="0" lang="en-US" sz="1900" b="1" i="0" u="none" strike="noStrike" kern="1200" cap="none" spc="0" normalizeH="0" baseline="0" noProof="0">
                <a:ln>
                  <a:noFill/>
                </a:ln>
                <a:solidFill>
                  <a:srgbClr val="002E6D"/>
                </a:solidFill>
                <a:effectLst/>
                <a:uLnTx/>
                <a:uFillTx/>
                <a:latin typeface="Source Sans Pro" panose="020B0503030403020204" pitchFamily="34" charset="0"/>
                <a:ea typeface="Calibri" panose="020F0502020204030204" pitchFamily="34" charset="0"/>
                <a:cs typeface="Times New Roman" panose="02020603050405020304" pitchFamily="18" charset="0"/>
              </a:rPr>
              <a:t>800-877-8339)</a:t>
            </a:r>
            <a:endParaRPr kumimoji="0" lang="en-US" sz="1900" b="0" i="0" u="none" strike="noStrike" kern="1200" cap="none" spc="0" normalizeH="0" baseline="0" noProof="0" dirty="0">
              <a:ln>
                <a:noFill/>
              </a:ln>
              <a:solidFill>
                <a:srgbClr val="0070C0"/>
              </a:solidFill>
              <a:effectLst/>
              <a:uLnTx/>
              <a:uFillTx/>
              <a:latin typeface="Source Sans Pro" panose="020B0503030403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1B1E29"/>
              </a:solidFill>
              <a:effectLst/>
              <a:uLnTx/>
              <a:uFillTx/>
              <a:latin typeface="Merriweather"/>
              <a:ea typeface="+mn-ea"/>
              <a:cs typeface="+mn-cs"/>
            </a:endParaRPr>
          </a:p>
        </p:txBody>
      </p:sp>
      <p:sp>
        <p:nvSpPr>
          <p:cNvPr id="13" name="TextBox 6">
            <a:extLst>
              <a:ext uri="{FF2B5EF4-FFF2-40B4-BE49-F238E27FC236}">
                <a16:creationId xmlns:a16="http://schemas.microsoft.com/office/drawing/2014/main" id="{B1B0A1C8-FF85-45DE-A154-C62D2EE42473}"/>
              </a:ext>
            </a:extLst>
          </p:cNvPr>
          <p:cNvSpPr txBox="1"/>
          <p:nvPr/>
        </p:nvSpPr>
        <p:spPr>
          <a:xfrm>
            <a:off x="628650" y="5250479"/>
            <a:ext cx="7981950" cy="183127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marR="0" lvl="0" indent="-342900" algn="l" defTabSz="685749"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0" lang="en-US" sz="2000" b="1" i="1" u="none" strike="noStrike" kern="1200" cap="none" spc="0" normalizeH="0" baseline="0" noProof="0" dirty="0">
                <a:ln>
                  <a:noFill/>
                </a:ln>
                <a:solidFill>
                  <a:srgbClr val="003F80"/>
                </a:solidFill>
                <a:effectLst/>
                <a:uLnTx/>
                <a:uFillTx/>
                <a:latin typeface="Source Sans Pro" panose="020B0503030403020204" pitchFamily="34" charset="0"/>
                <a:ea typeface="Source Sans Pro" panose="020B0503030403020204" pitchFamily="34" charset="0"/>
                <a:cs typeface="+mn-cs"/>
              </a:rPr>
              <a:t> Filing Deadlines: </a:t>
            </a:r>
            <a:endParaRPr kumimoji="0" lang="en-US" sz="2000" b="0" i="0" u="none" strike="noStrike" kern="1200" cap="none" spc="0" normalizeH="0" baseline="0" noProof="0" dirty="0">
              <a:ln>
                <a:noFill/>
              </a:ln>
              <a:solidFill>
                <a:srgbClr val="003F80"/>
              </a:solidFill>
              <a:effectLst/>
              <a:uLnTx/>
              <a:uFillTx/>
              <a:latin typeface="Source Sans Pro" panose="020B0503030403020204" pitchFamily="34" charset="0"/>
              <a:ea typeface="Source Sans Pro" panose="020B0503030403020204" pitchFamily="34" charset="0"/>
              <a:cs typeface="+mn-cs"/>
            </a:endParaRPr>
          </a:p>
          <a:p>
            <a:pPr marL="0" marR="0" lvl="0" indent="0" algn="ctr" defTabSz="685749" rtl="0" eaLnBrk="1" fontAlgn="auto" latinLnBrk="0" hangingPunct="1">
              <a:lnSpc>
                <a:spcPct val="100000"/>
              </a:lnSpc>
              <a:spcBef>
                <a:spcPts val="0"/>
              </a:spcBef>
              <a:spcAft>
                <a:spcPts val="0"/>
              </a:spcAft>
              <a:buClrTx/>
              <a:buSzTx/>
              <a:buFont typeface="Arial"/>
              <a:buNone/>
              <a:tabLst/>
              <a:defRPr/>
            </a:pPr>
            <a:r>
              <a:rPr kumimoji="0" lang="en-US" sz="2000" b="1"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mn-cs"/>
              </a:rPr>
              <a:t>Physical Property Damage Applications: </a:t>
            </a:r>
            <a:r>
              <a:rPr lang="en-US" sz="2000" b="1" i="1" dirty="0">
                <a:solidFill>
                  <a:srgbClr val="002E69"/>
                </a:solidFill>
                <a:latin typeface="Source Sans Pro" panose="020B0503030403020204" pitchFamily="34" charset="0"/>
                <a:ea typeface="Source Sans Pro" panose="020B0503030403020204" pitchFamily="34" charset="0"/>
              </a:rPr>
              <a:t>November 4</a:t>
            </a:r>
            <a:r>
              <a:rPr kumimoji="0" lang="en-US" sz="2000" b="1" i="1" u="none" strike="noStrike" kern="1200" cap="none" spc="0" normalizeH="0" baseline="0" noProof="0" dirty="0">
                <a:ln>
                  <a:noFill/>
                </a:ln>
                <a:solidFill>
                  <a:srgbClr val="002E69"/>
                </a:solidFill>
                <a:effectLst/>
                <a:uLnTx/>
                <a:uFillTx/>
                <a:latin typeface="Source Sans Pro" panose="020B0503030403020204" pitchFamily="34" charset="0"/>
                <a:ea typeface="Source Sans Pro" panose="020B0503030403020204" pitchFamily="34" charset="0"/>
                <a:cs typeface="+mn-cs"/>
              </a:rPr>
              <a:t>, 2021 </a:t>
            </a:r>
          </a:p>
          <a:p>
            <a:pPr marL="0" marR="0" lvl="0" indent="0" algn="ctr" defTabSz="685749" rtl="0" eaLnBrk="1" fontAlgn="auto" latinLnBrk="0" hangingPunct="1">
              <a:lnSpc>
                <a:spcPct val="100000"/>
              </a:lnSpc>
              <a:spcBef>
                <a:spcPts val="0"/>
              </a:spcBef>
              <a:spcAft>
                <a:spcPts val="600"/>
              </a:spcAft>
              <a:buClrTx/>
              <a:buSzTx/>
              <a:buFont typeface="Arial"/>
              <a:buNone/>
              <a:tabLst/>
              <a:defRPr/>
            </a:pPr>
            <a:r>
              <a:rPr kumimoji="0" lang="en-US" sz="2000" b="1"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mn-cs"/>
              </a:rPr>
              <a:t>Economic Injury (Working Capital): </a:t>
            </a:r>
            <a:r>
              <a:rPr kumimoji="0" lang="en-US" sz="2000" b="1" i="1" u="none" strike="noStrike" kern="1200" cap="none" spc="0" normalizeH="0" baseline="0" noProof="0" dirty="0">
                <a:ln>
                  <a:noFill/>
                </a:ln>
                <a:solidFill>
                  <a:srgbClr val="002E69"/>
                </a:solidFill>
                <a:effectLst/>
                <a:uLnTx/>
                <a:uFillTx/>
                <a:latin typeface="Source Sans Pro" panose="020B0503030403020204" pitchFamily="34" charset="0"/>
                <a:ea typeface="Source Sans Pro" panose="020B0503030403020204" pitchFamily="34" charset="0"/>
                <a:cs typeface="+mn-cs"/>
              </a:rPr>
              <a:t>June 6, 2022 </a:t>
            </a:r>
          </a:p>
          <a:p>
            <a:pPr marL="0" marR="0" lvl="0" indent="0" algn="ctr" defTabSz="685749" rtl="0" eaLnBrk="1" fontAlgn="auto" latinLnBrk="0" hangingPunct="1">
              <a:lnSpc>
                <a:spcPct val="100000"/>
              </a:lnSpc>
              <a:spcBef>
                <a:spcPts val="0"/>
              </a:spcBef>
              <a:spcAft>
                <a:spcPts val="600"/>
              </a:spcAft>
              <a:buClrTx/>
              <a:buSzTx/>
              <a:buFont typeface="Arial"/>
              <a:buNone/>
              <a:tabLst/>
              <a:defRPr/>
            </a:pPr>
            <a:endParaRPr kumimoji="0" lang="en-US" sz="2000" b="1" i="1" u="none" strike="noStrike" kern="1200" cap="none" spc="0" normalizeH="0" baseline="0" noProof="0" dirty="0">
              <a:ln>
                <a:noFill/>
              </a:ln>
              <a:solidFill>
                <a:srgbClr val="002E69"/>
              </a:solidFill>
              <a:effectLst/>
              <a:uLnTx/>
              <a:uFillTx/>
              <a:latin typeface="Source Sans Pro" panose="020B0503030403020204" pitchFamily="34" charset="0"/>
              <a:ea typeface="Source Sans Pro" panose="020B050303040302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1B1E29"/>
              </a:solidFill>
              <a:effectLst/>
              <a:uLnTx/>
              <a:uFillTx/>
              <a:latin typeface="Merriweather"/>
              <a:ea typeface="+mn-ea"/>
              <a:cs typeface="+mn-cs"/>
            </a:endParaRPr>
          </a:p>
        </p:txBody>
      </p:sp>
    </p:spTree>
    <p:extLst>
      <p:ext uri="{BB962C8B-B14F-4D97-AF65-F5344CB8AC3E}">
        <p14:creationId xmlns:p14="http://schemas.microsoft.com/office/powerpoint/2010/main" val="59235063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id="{80ED2030-1AE5-4DDB-B47E-0AE78FD05FB1}"/>
              </a:ext>
            </a:extLst>
          </p:cNvPr>
          <p:cNvSpPr>
            <a:spLocks noGrp="1"/>
          </p:cNvSpPr>
          <p:nvPr>
            <p:ph type="title"/>
          </p:nvPr>
        </p:nvSpPr>
        <p:spPr>
          <a:xfrm>
            <a:off x="214085" y="228601"/>
            <a:ext cx="8675915" cy="508247"/>
          </a:xfrm>
        </p:spPr>
        <p:txBody>
          <a:bodyPr>
            <a:noAutofit/>
          </a:bodyPr>
          <a:lstStyle/>
          <a:p>
            <a:pPr algn="ctr"/>
            <a:r>
              <a:rPr lang="en-US" sz="3200" dirty="0">
                <a:solidFill>
                  <a:schemeClr val="tx2"/>
                </a:solidFill>
                <a:latin typeface="Source Sans Pro" panose="020B0503030403020204" pitchFamily="34" charset="0"/>
              </a:rPr>
              <a:t>Q&amp;A Session</a:t>
            </a:r>
            <a:endParaRPr lang="en-US" sz="3200" b="1" dirty="0">
              <a:solidFill>
                <a:schemeClr val="tx2"/>
              </a:solidFill>
              <a:latin typeface="Source Sans Pro" panose="020B0503030403020204" pitchFamily="34" charset="0"/>
            </a:endParaRPr>
          </a:p>
        </p:txBody>
      </p:sp>
      <p:sp>
        <p:nvSpPr>
          <p:cNvPr id="6" name="Slide Number Placeholder 1">
            <a:extLst>
              <a:ext uri="{FF2B5EF4-FFF2-40B4-BE49-F238E27FC236}">
                <a16:creationId xmlns:a16="http://schemas.microsoft.com/office/drawing/2014/main" id="{4E5698D5-2C9B-4EB8-AA91-5BEC294ED8C6}"/>
              </a:ext>
            </a:extLst>
          </p:cNvPr>
          <p:cNvSpPr txBox="1">
            <a:spLocks/>
          </p:cNvSpPr>
          <p:nvPr/>
        </p:nvSpPr>
        <p:spPr>
          <a:xfrm>
            <a:off x="6796510" y="6194307"/>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Source Sans Pro" charset="0"/>
                <a:ea typeface="Source Sans Pro" charset="0"/>
                <a:cs typeface="Source Sans Pro"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8F79BBD-3AFF-45DC-BC99-4BB0B3E9E4A3}" type="slidenum">
              <a:rPr kumimoji="0" lang="en-US" sz="900" b="1" i="0" u="none" strike="noStrike" kern="1200" cap="none" spc="0" normalizeH="0" baseline="0" noProof="0" smtClean="0">
                <a:ln>
                  <a:noFill/>
                </a:ln>
                <a:solidFill>
                  <a:srgbClr val="002E6D"/>
                </a:solidFill>
                <a:effectLst/>
                <a:uLnTx/>
                <a:uFillTx/>
                <a:latin typeface="Source Sans Pro" charset="0"/>
                <a:ea typeface="Source Sans Pro"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900" b="1" i="0" u="none" strike="noStrike" kern="1200" cap="none" spc="0" normalizeH="0" baseline="0" noProof="0" dirty="0">
              <a:ln>
                <a:noFill/>
              </a:ln>
              <a:solidFill>
                <a:srgbClr val="002E6D"/>
              </a:solidFill>
              <a:effectLst/>
              <a:uLnTx/>
              <a:uFillTx/>
              <a:latin typeface="Source Sans Pro" charset="0"/>
              <a:ea typeface="Source Sans Pro" charset="0"/>
            </a:endParaRPr>
          </a:p>
        </p:txBody>
      </p:sp>
      <p:pic>
        <p:nvPicPr>
          <p:cNvPr id="3" name="Picture 2" descr="Icon&#10;&#10;Description automatically generated">
            <a:extLst>
              <a:ext uri="{FF2B5EF4-FFF2-40B4-BE49-F238E27FC236}">
                <a16:creationId xmlns:a16="http://schemas.microsoft.com/office/drawing/2014/main" id="{BF323CF5-3C6C-4992-8606-9D005867EBD3}"/>
              </a:ext>
            </a:extLst>
          </p:cNvPr>
          <p:cNvPicPr>
            <a:picLocks noChangeAspect="1"/>
          </p:cNvPicPr>
          <p:nvPr/>
        </p:nvPicPr>
        <p:blipFill>
          <a:blip r:embed="rId2"/>
          <a:stretch>
            <a:fillRect/>
          </a:stretch>
        </p:blipFill>
        <p:spPr>
          <a:xfrm>
            <a:off x="3524250" y="2457450"/>
            <a:ext cx="2095500" cy="1943100"/>
          </a:xfrm>
          <a:prstGeom prst="rect">
            <a:avLst/>
          </a:prstGeom>
        </p:spPr>
      </p:pic>
      <p:sp>
        <p:nvSpPr>
          <p:cNvPr id="9" name="TextBox 8">
            <a:extLst>
              <a:ext uri="{FF2B5EF4-FFF2-40B4-BE49-F238E27FC236}">
                <a16:creationId xmlns:a16="http://schemas.microsoft.com/office/drawing/2014/main" id="{12C0DE15-2B5D-46CD-AD84-E7B61FCE92DA}"/>
              </a:ext>
            </a:extLst>
          </p:cNvPr>
          <p:cNvSpPr txBox="1"/>
          <p:nvPr/>
        </p:nvSpPr>
        <p:spPr>
          <a:xfrm>
            <a:off x="516836" y="5681355"/>
            <a:ext cx="8097077" cy="9387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E69"/>
                </a:solidFill>
                <a:effectLst/>
                <a:uLnTx/>
                <a:uFillTx/>
                <a:latin typeface="Calibri" panose="020F0502020204030204"/>
                <a:ea typeface="+mn-ea"/>
                <a:cs typeface="+mn-cs"/>
              </a:rPr>
              <a:t>FEMA: </a:t>
            </a:r>
            <a:r>
              <a:rPr kumimoji="0" lang="en-US" sz="1800" b="0" i="0" u="none" strike="noStrike" kern="1200" cap="none" spc="0" normalizeH="0" baseline="0" noProof="0" dirty="0">
                <a:ln>
                  <a:noFill/>
                </a:ln>
                <a:solidFill>
                  <a:srgbClr val="002E6D"/>
                </a:solidFill>
                <a:effectLst/>
                <a:uLnTx/>
                <a:uFillTx/>
                <a:latin typeface="Calibri" panose="020F0502020204030204"/>
                <a:ea typeface="+mn-ea"/>
                <a:cs typeface="+mn-cs"/>
              </a:rPr>
              <a:t>DisasterAssistance.gov </a:t>
            </a:r>
            <a:r>
              <a:rPr kumimoji="0" lang="en-US" sz="1800" b="1" i="0" u="none" strike="noStrike" kern="1200" cap="none" spc="0" normalizeH="0" baseline="0" noProof="0" dirty="0">
                <a:ln>
                  <a:noFill/>
                </a:ln>
                <a:solidFill>
                  <a:srgbClr val="002E6D"/>
                </a:solidFill>
                <a:effectLst/>
                <a:uLnTx/>
                <a:uFillTx/>
                <a:latin typeface="Calibri" panose="020F0502020204030204"/>
                <a:ea typeface="+mn-ea"/>
                <a:cs typeface="+mn-cs"/>
              </a:rPr>
              <a:t>| </a:t>
            </a:r>
            <a:r>
              <a:rPr kumimoji="0" lang="en-US" sz="1800" b="0" i="0" u="none" strike="noStrike" kern="1200" cap="none" spc="0" normalizeH="0" baseline="0" noProof="0" dirty="0">
                <a:ln>
                  <a:noFill/>
                </a:ln>
                <a:solidFill>
                  <a:srgbClr val="003F80"/>
                </a:solidFill>
                <a:effectLst/>
                <a:uLnTx/>
                <a:uFillTx/>
                <a:latin typeface="Calibri" panose="020F0502020204030204" pitchFamily="34" charset="0"/>
                <a:ea typeface="Times New Roman" panose="02020603050405020304" pitchFamily="18" charset="0"/>
                <a:cs typeface="Calibri" panose="020F0502020204030204" pitchFamily="34" charset="0"/>
              </a:rPr>
              <a:t>1-800-621-3362</a:t>
            </a:r>
            <a:r>
              <a:rPr kumimoji="0" lang="en-US" sz="1800" b="1" i="0" u="none" strike="noStrike" kern="1200" cap="none" spc="0" normalizeH="0" baseline="0" noProof="0" dirty="0">
                <a:ln>
                  <a:noFill/>
                </a:ln>
                <a:solidFill>
                  <a:srgbClr val="1B1E29"/>
                </a:solidFill>
                <a:effectLst/>
                <a:uLnTx/>
                <a:uFillTx/>
                <a:latin typeface="Calibri" panose="020F0502020204030204" pitchFamily="34" charset="0"/>
                <a:ea typeface="Times New Roman" panose="02020603050405020304" pitchFamily="18" charset="0"/>
                <a:cs typeface="Calibri" panose="020F0502020204030204" pitchFamily="34" charset="0"/>
              </a:rPr>
              <a:t> </a:t>
            </a:r>
            <a:r>
              <a:rPr kumimoji="0" lang="en-US" sz="1900" b="1" i="1" u="none" strike="noStrike" kern="1200" cap="none" spc="0" normalizeH="0" baseline="0" noProof="0" dirty="0">
                <a:ln>
                  <a:noFill/>
                </a:ln>
                <a:solidFill>
                  <a:srgbClr val="002E6D"/>
                </a:solidFill>
                <a:effectLst/>
                <a:uLnTx/>
                <a:uFillTx/>
                <a:latin typeface="Source Sans Pro" panose="020B0503030403020204" pitchFamily="34" charset="0"/>
                <a:ea typeface="Times New Roman" panose="02020603050405020304" pitchFamily="18" charset="0"/>
                <a:cs typeface="Times New Roman" panose="02020603050405020304" pitchFamily="18" charset="0"/>
              </a:rPr>
              <a:t>| </a:t>
            </a:r>
            <a:r>
              <a:rPr kumimoji="0" lang="en-US" sz="1800" b="0" i="0" u="none" strike="noStrike" kern="1200" cap="none" spc="0" normalizeH="0" baseline="0" noProof="0" dirty="0">
                <a:ln>
                  <a:noFill/>
                </a:ln>
                <a:solidFill>
                  <a:srgbClr val="002E6D"/>
                </a:solidFill>
                <a:effectLst/>
                <a:uLnTx/>
                <a:uFillTx/>
                <a:latin typeface="Calibri" panose="020F0502020204030204" pitchFamily="34" charset="0"/>
                <a:ea typeface="Times New Roman" panose="02020603050405020304" pitchFamily="18" charset="0"/>
                <a:cs typeface="Calibri" panose="020F0502020204030204" pitchFamily="34" charset="0"/>
              </a:rPr>
              <a:t>(TTY ) 1-800-462-7585</a:t>
            </a:r>
            <a:r>
              <a:rPr kumimoji="0" lang="en-US" sz="1800" b="0" i="0" u="none" strike="noStrike" kern="1200" cap="none" spc="0" normalizeH="0" baseline="0" noProof="0" dirty="0">
                <a:ln>
                  <a:noFill/>
                </a:ln>
                <a:solidFill>
                  <a:srgbClr val="002E6D"/>
                </a:solidFill>
                <a:effectLst/>
                <a:uLnTx/>
                <a:uFillTx/>
                <a:latin typeface="Calibri" panose="020F0502020204030204" pitchFamily="34" charset="0"/>
                <a:ea typeface="+mn-ea"/>
                <a:cs typeface="Calibri" panose="020F050202020403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E69"/>
                </a:solidFill>
                <a:effectLst/>
                <a:uLnTx/>
                <a:uFillTx/>
                <a:latin typeface="Calibri" panose="020F0502020204030204"/>
                <a:ea typeface="+mn-ea"/>
                <a:cs typeface="+mn-cs"/>
              </a:rPr>
              <a:t>SBA: </a:t>
            </a:r>
            <a:r>
              <a:rPr kumimoji="0" lang="en-US" sz="1800" b="0" i="0" u="none" strike="noStrike" kern="1200" cap="none" spc="0" normalizeH="0" baseline="0" noProof="0" dirty="0">
                <a:ln>
                  <a:noFill/>
                </a:ln>
                <a:solidFill>
                  <a:srgbClr val="002E6D"/>
                </a:solidFill>
                <a:effectLst/>
                <a:uLnTx/>
                <a:uFillTx/>
                <a:latin typeface="Calibri" panose="020F0502020204030204"/>
                <a:ea typeface="+mn-ea"/>
                <a:cs typeface="+mn-cs"/>
              </a:rPr>
              <a:t>SBA.gov/Disaster </a:t>
            </a:r>
            <a:r>
              <a:rPr kumimoji="0" lang="en-US" sz="1800" b="1" i="0" u="none" strike="noStrike" kern="1200" cap="none" spc="0" normalizeH="0" baseline="0" noProof="0" dirty="0">
                <a:ln>
                  <a:noFill/>
                </a:ln>
                <a:solidFill>
                  <a:srgbClr val="002E6D"/>
                </a:solidFill>
                <a:effectLst/>
                <a:uLnTx/>
                <a:uFillTx/>
                <a:latin typeface="Calibri" panose="020F0502020204030204"/>
                <a:ea typeface="+mn-ea"/>
                <a:cs typeface="+mn-cs"/>
              </a:rPr>
              <a:t>| </a:t>
            </a:r>
            <a:r>
              <a:rPr kumimoji="0" lang="en-US" sz="1800" b="0" i="0" u="none" strike="noStrike" kern="1200" cap="none" spc="0" normalizeH="0" baseline="0" noProof="0" dirty="0">
                <a:ln>
                  <a:noFill/>
                </a:ln>
                <a:solidFill>
                  <a:srgbClr val="002E6D"/>
                </a:solidFill>
                <a:effectLst/>
                <a:uLnTx/>
                <a:uFillTx/>
                <a:latin typeface="Calibri" panose="020F0502020204030204"/>
                <a:ea typeface="+mn-ea"/>
                <a:cs typeface="+mn-cs"/>
              </a:rPr>
              <a:t>1-800-659-2955</a:t>
            </a:r>
            <a:r>
              <a:rPr kumimoji="0" lang="en-US" sz="1800" b="1" i="0" u="none" strike="noStrike" kern="1200" cap="none" spc="0" normalizeH="0" baseline="0" noProof="0" dirty="0">
                <a:ln>
                  <a:noFill/>
                </a:ln>
                <a:solidFill>
                  <a:srgbClr val="002E6D"/>
                </a:solidFill>
                <a:effectLst/>
                <a:uLnTx/>
                <a:uFillTx/>
                <a:latin typeface="Calibri" panose="020F0502020204030204"/>
                <a:ea typeface="+mn-ea"/>
                <a:cs typeface="+mn-cs"/>
              </a:rPr>
              <a:t> | </a:t>
            </a:r>
            <a:r>
              <a:rPr kumimoji="0" lang="en-US" sz="1800" b="0" i="0" u="none" strike="noStrike" kern="1200" cap="none" spc="0" normalizeH="0" baseline="0" noProof="0" dirty="0">
                <a:ln>
                  <a:noFill/>
                </a:ln>
                <a:solidFill>
                  <a:srgbClr val="002E6D"/>
                </a:solidFill>
                <a:effectLst/>
                <a:uLnTx/>
                <a:uFillTx/>
                <a:latin typeface="Calibri" panose="020F0502020204030204"/>
                <a:ea typeface="+mn-ea"/>
                <a:cs typeface="+mn-cs"/>
              </a:rPr>
              <a:t>(TTY) 1-800-877-8339 </a:t>
            </a:r>
          </a:p>
          <a:p>
            <a:pPr algn="ctr"/>
            <a:r>
              <a:rPr lang="en-US" b="1" dirty="0">
                <a:solidFill>
                  <a:schemeClr val="tx2"/>
                </a:solidFill>
              </a:rPr>
              <a:t>Ready.gov/Business | Ready.gov/Plan | FloodSmart.gov</a:t>
            </a:r>
          </a:p>
        </p:txBody>
      </p:sp>
    </p:spTree>
    <p:extLst>
      <p:ext uri="{BB962C8B-B14F-4D97-AF65-F5344CB8AC3E}">
        <p14:creationId xmlns:p14="http://schemas.microsoft.com/office/powerpoint/2010/main" val="295599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81F020-C9E0-4FC6-AD4F-A56CCC41AD88}"/>
              </a:ext>
            </a:extLst>
          </p:cNvPr>
          <p:cNvSpPr>
            <a:spLocks noGrp="1"/>
          </p:cNvSpPr>
          <p:nvPr>
            <p:ph type="sldNum" sz="quarter" idx="12"/>
          </p:nvPr>
        </p:nvSpPr>
        <p:spPr/>
        <p:txBody>
          <a:bodyPr/>
          <a:lstStyle/>
          <a:p>
            <a:fld id="{68F79BBD-3AFF-45DC-BC99-4BB0B3E9E4A3}" type="slidenum">
              <a:rPr lang="en-US" b="1" smtClean="0">
                <a:solidFill>
                  <a:srgbClr val="002E6D"/>
                </a:solidFill>
              </a:rPr>
              <a:pPr/>
              <a:t>2</a:t>
            </a:fld>
            <a:endParaRPr lang="en-US" b="1" dirty="0">
              <a:solidFill>
                <a:srgbClr val="002E6D"/>
              </a:solidFill>
            </a:endParaRPr>
          </a:p>
        </p:txBody>
      </p:sp>
      <p:sp>
        <p:nvSpPr>
          <p:cNvPr id="16" name="TextBox 15">
            <a:extLst>
              <a:ext uri="{FF2B5EF4-FFF2-40B4-BE49-F238E27FC236}">
                <a16:creationId xmlns:a16="http://schemas.microsoft.com/office/drawing/2014/main" id="{901BAA51-77E3-4947-B7E0-72140E50A22C}"/>
              </a:ext>
            </a:extLst>
          </p:cNvPr>
          <p:cNvSpPr txBox="1"/>
          <p:nvPr/>
        </p:nvSpPr>
        <p:spPr>
          <a:xfrm>
            <a:off x="235527" y="169806"/>
            <a:ext cx="2057099" cy="584775"/>
          </a:xfrm>
          <a:prstGeom prst="rect">
            <a:avLst/>
          </a:prstGeom>
          <a:noFill/>
        </p:spPr>
        <p:txBody>
          <a:bodyPr wrap="square" rtlCol="0">
            <a:spAutoFit/>
          </a:bodyPr>
          <a:lstStyle/>
          <a:p>
            <a:r>
              <a:rPr lang="en-US" sz="3200" b="1" dirty="0">
                <a:solidFill>
                  <a:schemeClr val="tx2"/>
                </a:solidFill>
                <a:latin typeface="Source Sans Pro" panose="020B0503030403020204" pitchFamily="34" charset="0"/>
                <a:ea typeface="Source Sans Pro" panose="020B0503030403020204" pitchFamily="34" charset="0"/>
                <a:cs typeface="Arial" panose="020B0604020202020204" pitchFamily="34" charset="0"/>
              </a:rPr>
              <a:t>Agenda</a:t>
            </a:r>
          </a:p>
        </p:txBody>
      </p:sp>
      <p:sp>
        <p:nvSpPr>
          <p:cNvPr id="9" name="TextBox 8">
            <a:extLst>
              <a:ext uri="{FF2B5EF4-FFF2-40B4-BE49-F238E27FC236}">
                <a16:creationId xmlns:a16="http://schemas.microsoft.com/office/drawing/2014/main" id="{E700B97D-5749-4968-B719-2E0EF71BF80D}"/>
              </a:ext>
            </a:extLst>
          </p:cNvPr>
          <p:cNvSpPr txBox="1"/>
          <p:nvPr/>
        </p:nvSpPr>
        <p:spPr>
          <a:xfrm>
            <a:off x="2392016" y="1533283"/>
            <a:ext cx="4572000" cy="707886"/>
          </a:xfrm>
          <a:prstGeom prst="rect">
            <a:avLst/>
          </a:prstGeom>
          <a:noFill/>
        </p:spPr>
        <p:txBody>
          <a:bodyPr wrap="square">
            <a:spAutoFit/>
          </a:bodyPr>
          <a:lstStyle/>
          <a:p>
            <a:r>
              <a:rPr lang="en-US" sz="2000" b="1" dirty="0">
                <a:solidFill>
                  <a:schemeClr val="tx2"/>
                </a:solidFill>
                <a:latin typeface="Source Sans Pro" panose="020B0503030403020204" pitchFamily="34" charset="0"/>
                <a:ea typeface="Source Sans Pro" panose="020B0503030403020204" pitchFamily="34" charset="0"/>
              </a:rPr>
              <a:t>About Us</a:t>
            </a:r>
          </a:p>
          <a:p>
            <a:r>
              <a:rPr lang="en-US" sz="2000" b="1" dirty="0">
                <a:solidFill>
                  <a:schemeClr val="tx2"/>
                </a:solidFill>
                <a:latin typeface="Source Sans Pro" panose="020B0503030403020204" pitchFamily="34" charset="0"/>
                <a:ea typeface="Source Sans Pro" panose="020B0503030403020204" pitchFamily="34" charset="0"/>
              </a:rPr>
              <a:t>SBA Office of Disaster Assistance (ODA)</a:t>
            </a:r>
          </a:p>
        </p:txBody>
      </p:sp>
      <p:sp>
        <p:nvSpPr>
          <p:cNvPr id="14" name="TextBox 13">
            <a:extLst>
              <a:ext uri="{FF2B5EF4-FFF2-40B4-BE49-F238E27FC236}">
                <a16:creationId xmlns:a16="http://schemas.microsoft.com/office/drawing/2014/main" id="{DBC0C42B-33D2-49ED-8C26-ADA42E5A2D28}"/>
              </a:ext>
            </a:extLst>
          </p:cNvPr>
          <p:cNvSpPr txBox="1"/>
          <p:nvPr/>
        </p:nvSpPr>
        <p:spPr>
          <a:xfrm>
            <a:off x="2392015" y="2613358"/>
            <a:ext cx="4977637" cy="707886"/>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rPr>
              <a:t>Available Programs &amp; Services</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rPr>
              <a:t>(</a:t>
            </a:r>
            <a:r>
              <a:rPr lang="en-US" sz="2000" b="1" dirty="0">
                <a:solidFill>
                  <a:srgbClr val="002E6D"/>
                </a:solidFill>
                <a:latin typeface="Source Sans Pro" panose="020B0503030403020204" pitchFamily="34" charset="0"/>
                <a:ea typeface="Source Sans Pro" panose="020B0503030403020204" pitchFamily="34" charset="0"/>
              </a:rPr>
              <a:t> Remnants of Hurricane IDA</a:t>
            </a:r>
            <a:r>
              <a:rPr kumimoji="0" lang="en-US" sz="2000" b="1"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rPr>
              <a:t>)</a:t>
            </a:r>
          </a:p>
        </p:txBody>
      </p:sp>
      <p:sp>
        <p:nvSpPr>
          <p:cNvPr id="15" name="TextBox 14">
            <a:extLst>
              <a:ext uri="{FF2B5EF4-FFF2-40B4-BE49-F238E27FC236}">
                <a16:creationId xmlns:a16="http://schemas.microsoft.com/office/drawing/2014/main" id="{0FABD8BA-9922-479C-8FC1-3FDD5E86F80C}"/>
              </a:ext>
            </a:extLst>
          </p:cNvPr>
          <p:cNvSpPr txBox="1"/>
          <p:nvPr/>
        </p:nvSpPr>
        <p:spPr>
          <a:xfrm>
            <a:off x="2392015" y="3693434"/>
            <a:ext cx="4572000" cy="400110"/>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mn-cs"/>
              </a:rPr>
              <a:t>How to Apply | Get Help</a:t>
            </a:r>
          </a:p>
        </p:txBody>
      </p:sp>
      <p:sp>
        <p:nvSpPr>
          <p:cNvPr id="17" name="TextBox 16">
            <a:extLst>
              <a:ext uri="{FF2B5EF4-FFF2-40B4-BE49-F238E27FC236}">
                <a16:creationId xmlns:a16="http://schemas.microsoft.com/office/drawing/2014/main" id="{AE417EB7-2DA5-472D-B1FC-5DF0314E9C50}"/>
              </a:ext>
            </a:extLst>
          </p:cNvPr>
          <p:cNvSpPr txBox="1"/>
          <p:nvPr/>
        </p:nvSpPr>
        <p:spPr>
          <a:xfrm>
            <a:off x="2392015" y="4506702"/>
            <a:ext cx="4572000" cy="400110"/>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mn-cs"/>
              </a:rPr>
              <a:t>Q&amp;A</a:t>
            </a:r>
          </a:p>
        </p:txBody>
      </p:sp>
      <p:sp>
        <p:nvSpPr>
          <p:cNvPr id="8" name="TextBox 7">
            <a:extLst>
              <a:ext uri="{FF2B5EF4-FFF2-40B4-BE49-F238E27FC236}">
                <a16:creationId xmlns:a16="http://schemas.microsoft.com/office/drawing/2014/main" id="{341B0412-6F35-40A6-B386-77C1E6EA2A28}"/>
              </a:ext>
            </a:extLst>
          </p:cNvPr>
          <p:cNvSpPr txBox="1"/>
          <p:nvPr/>
        </p:nvSpPr>
        <p:spPr>
          <a:xfrm>
            <a:off x="2392015" y="2200200"/>
            <a:ext cx="5254489" cy="369332"/>
          </a:xfrm>
          <a:prstGeom prst="rect">
            <a:avLst/>
          </a:prstGeom>
          <a:noFill/>
        </p:spPr>
        <p:txBody>
          <a:bodyPr wrap="square" rtlCol="0">
            <a:spAutoFit/>
          </a:bodyPr>
          <a:lstStyle/>
          <a:p>
            <a:r>
              <a:rPr lang="en-US" dirty="0"/>
              <a:t>……………………………………………………………………......</a:t>
            </a:r>
          </a:p>
        </p:txBody>
      </p:sp>
      <p:pic>
        <p:nvPicPr>
          <p:cNvPr id="10" name="Picture 9">
            <a:extLst>
              <a:ext uri="{FF2B5EF4-FFF2-40B4-BE49-F238E27FC236}">
                <a16:creationId xmlns:a16="http://schemas.microsoft.com/office/drawing/2014/main" id="{872D7F5F-A296-4BD2-8E2A-70FE255B6BB4}"/>
              </a:ext>
            </a:extLst>
          </p:cNvPr>
          <p:cNvPicPr>
            <a:picLocks noChangeAspect="1"/>
          </p:cNvPicPr>
          <p:nvPr/>
        </p:nvPicPr>
        <p:blipFill>
          <a:blip r:embed="rId2"/>
          <a:stretch>
            <a:fillRect/>
          </a:stretch>
        </p:blipFill>
        <p:spPr>
          <a:xfrm>
            <a:off x="2292626" y="3252268"/>
            <a:ext cx="5303980" cy="499915"/>
          </a:xfrm>
          <a:prstGeom prst="rect">
            <a:avLst/>
          </a:prstGeom>
        </p:spPr>
      </p:pic>
      <p:pic>
        <p:nvPicPr>
          <p:cNvPr id="18" name="Picture 17">
            <a:extLst>
              <a:ext uri="{FF2B5EF4-FFF2-40B4-BE49-F238E27FC236}">
                <a16:creationId xmlns:a16="http://schemas.microsoft.com/office/drawing/2014/main" id="{56B51C4B-0831-4693-947F-06C4BEC1D164}"/>
              </a:ext>
            </a:extLst>
          </p:cNvPr>
          <p:cNvPicPr>
            <a:picLocks noChangeAspect="1"/>
          </p:cNvPicPr>
          <p:nvPr/>
        </p:nvPicPr>
        <p:blipFill>
          <a:blip r:embed="rId2"/>
          <a:stretch>
            <a:fillRect/>
          </a:stretch>
        </p:blipFill>
        <p:spPr>
          <a:xfrm>
            <a:off x="2342524" y="4038511"/>
            <a:ext cx="5303980" cy="499915"/>
          </a:xfrm>
          <a:prstGeom prst="rect">
            <a:avLst/>
          </a:prstGeom>
        </p:spPr>
      </p:pic>
      <p:pic>
        <p:nvPicPr>
          <p:cNvPr id="19" name="Picture 18">
            <a:extLst>
              <a:ext uri="{FF2B5EF4-FFF2-40B4-BE49-F238E27FC236}">
                <a16:creationId xmlns:a16="http://schemas.microsoft.com/office/drawing/2014/main" id="{84CC7F71-2136-4A2F-AA04-9C7B3759B598}"/>
              </a:ext>
            </a:extLst>
          </p:cNvPr>
          <p:cNvPicPr>
            <a:picLocks noChangeAspect="1"/>
          </p:cNvPicPr>
          <p:nvPr/>
        </p:nvPicPr>
        <p:blipFill>
          <a:blip r:embed="rId2"/>
          <a:stretch>
            <a:fillRect/>
          </a:stretch>
        </p:blipFill>
        <p:spPr>
          <a:xfrm>
            <a:off x="2342524" y="4824027"/>
            <a:ext cx="5303980" cy="499915"/>
          </a:xfrm>
          <a:prstGeom prst="rect">
            <a:avLst/>
          </a:prstGeom>
        </p:spPr>
      </p:pic>
      <p:sp>
        <p:nvSpPr>
          <p:cNvPr id="21" name="Flowchart: Connector 20">
            <a:extLst>
              <a:ext uri="{FF2B5EF4-FFF2-40B4-BE49-F238E27FC236}">
                <a16:creationId xmlns:a16="http://schemas.microsoft.com/office/drawing/2014/main" id="{B3EEC3F6-08B7-4940-9DFC-E0DF43EF91B4}"/>
              </a:ext>
            </a:extLst>
          </p:cNvPr>
          <p:cNvSpPr/>
          <p:nvPr/>
        </p:nvSpPr>
        <p:spPr>
          <a:xfrm>
            <a:off x="1802294" y="1679583"/>
            <a:ext cx="490327" cy="415286"/>
          </a:xfrm>
          <a:prstGeom prst="flowChartConnector">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solidFill>
                  <a:schemeClr val="bg1"/>
                </a:solidFill>
                <a:latin typeface="Arial" panose="020B0604020202020204" pitchFamily="34" charset="0"/>
              </a:rPr>
              <a:t>1</a:t>
            </a:r>
          </a:p>
        </p:txBody>
      </p:sp>
      <p:sp>
        <p:nvSpPr>
          <p:cNvPr id="29" name="Flowchart: Connector 28">
            <a:extLst>
              <a:ext uri="{FF2B5EF4-FFF2-40B4-BE49-F238E27FC236}">
                <a16:creationId xmlns:a16="http://schemas.microsoft.com/office/drawing/2014/main" id="{441FA518-97D3-44E1-907C-C14AAB45C24E}"/>
              </a:ext>
            </a:extLst>
          </p:cNvPr>
          <p:cNvSpPr/>
          <p:nvPr/>
        </p:nvSpPr>
        <p:spPr>
          <a:xfrm>
            <a:off x="1802294" y="2756689"/>
            <a:ext cx="490327" cy="415286"/>
          </a:xfrm>
          <a:prstGeom prst="flowChartConnector">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solidFill>
                  <a:schemeClr val="bg1"/>
                </a:solidFill>
                <a:latin typeface="Arial" panose="020B0604020202020204" pitchFamily="34" charset="0"/>
              </a:rPr>
              <a:t>2</a:t>
            </a:r>
          </a:p>
        </p:txBody>
      </p:sp>
      <p:sp>
        <p:nvSpPr>
          <p:cNvPr id="30" name="Flowchart: Connector 29">
            <a:extLst>
              <a:ext uri="{FF2B5EF4-FFF2-40B4-BE49-F238E27FC236}">
                <a16:creationId xmlns:a16="http://schemas.microsoft.com/office/drawing/2014/main" id="{C1E2802A-2C8A-4E77-AB7D-0EA69EF989CE}"/>
              </a:ext>
            </a:extLst>
          </p:cNvPr>
          <p:cNvSpPr/>
          <p:nvPr/>
        </p:nvSpPr>
        <p:spPr>
          <a:xfrm>
            <a:off x="1805609" y="3678258"/>
            <a:ext cx="490327" cy="415286"/>
          </a:xfrm>
          <a:prstGeom prst="flowChartConnector">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solidFill>
                  <a:schemeClr val="bg1"/>
                </a:solidFill>
                <a:latin typeface="Arial" panose="020B0604020202020204" pitchFamily="34" charset="0"/>
              </a:rPr>
              <a:t>3</a:t>
            </a:r>
          </a:p>
        </p:txBody>
      </p:sp>
      <p:sp>
        <p:nvSpPr>
          <p:cNvPr id="31" name="Flowchart: Connector 30">
            <a:extLst>
              <a:ext uri="{FF2B5EF4-FFF2-40B4-BE49-F238E27FC236}">
                <a16:creationId xmlns:a16="http://schemas.microsoft.com/office/drawing/2014/main" id="{4778B801-3D58-462C-8545-692101B671DF}"/>
              </a:ext>
            </a:extLst>
          </p:cNvPr>
          <p:cNvSpPr/>
          <p:nvPr/>
        </p:nvSpPr>
        <p:spPr>
          <a:xfrm>
            <a:off x="1802295" y="4491526"/>
            <a:ext cx="490327" cy="415286"/>
          </a:xfrm>
          <a:prstGeom prst="flowChartConnector">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solidFill>
                  <a:schemeClr val="bg1"/>
                </a:solidFill>
                <a:latin typeface="Arial" panose="020B0604020202020204" pitchFamily="34" charset="0"/>
              </a:rPr>
              <a:t>4</a:t>
            </a:r>
          </a:p>
        </p:txBody>
      </p:sp>
    </p:spTree>
    <p:extLst>
      <p:ext uri="{BB962C8B-B14F-4D97-AF65-F5344CB8AC3E}">
        <p14:creationId xmlns:p14="http://schemas.microsoft.com/office/powerpoint/2010/main" val="2821545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4FF2DA2A-2C5A-4B88-B7D9-FACD7B7776BF}"/>
              </a:ext>
            </a:extLst>
          </p:cNvPr>
          <p:cNvSpPr txBox="1"/>
          <p:nvPr/>
        </p:nvSpPr>
        <p:spPr>
          <a:xfrm>
            <a:off x="270125" y="661269"/>
            <a:ext cx="8595360" cy="2685351"/>
          </a:xfrm>
          <a:prstGeom prst="rect">
            <a:avLst/>
          </a:prstGeom>
          <a:noFill/>
        </p:spPr>
        <p:txBody>
          <a:bodyPr wrap="square">
            <a:spAutoFit/>
          </a:bodyPr>
          <a:lstStyle/>
          <a:p>
            <a:pPr algn="ctr"/>
            <a:r>
              <a:rPr lang="en-US" sz="2400" b="1" i="1" dirty="0">
                <a:solidFill>
                  <a:schemeClr val="tx2"/>
                </a:solidFill>
                <a:latin typeface="Source Sans Pro" panose="020B0503030403020204" pitchFamily="34" charset="0"/>
                <a:ea typeface="Source Sans Pro" panose="020B0503030403020204" pitchFamily="34" charset="0"/>
              </a:rPr>
              <a:t>U.S. Small Business Administration (SBA)</a:t>
            </a:r>
          </a:p>
          <a:p>
            <a:pPr algn="ctr"/>
            <a:r>
              <a:rPr lang="en-US" sz="2400" b="1" i="1" dirty="0">
                <a:solidFill>
                  <a:schemeClr val="tx2"/>
                </a:solidFill>
                <a:latin typeface="Source Sans Pro" panose="020B0503030403020204" pitchFamily="34" charset="0"/>
                <a:ea typeface="Source Sans Pro" panose="020B0503030403020204" pitchFamily="34" charset="0"/>
              </a:rPr>
              <a:t>Office of Disaster Assistance (ODA)</a:t>
            </a:r>
          </a:p>
          <a:p>
            <a:pPr algn="ctr"/>
            <a:endParaRPr lang="en-US" sz="800" b="1" i="1" dirty="0">
              <a:solidFill>
                <a:schemeClr val="tx2"/>
              </a:solidFill>
              <a:latin typeface="Source Sans Pro" panose="020B0503030403020204" pitchFamily="34" charset="0"/>
              <a:ea typeface="Source Sans Pro" panose="020B0503030403020204" pitchFamily="34" charset="0"/>
            </a:endParaRPr>
          </a:p>
          <a:p>
            <a:pPr algn="ctr">
              <a:lnSpc>
                <a:spcPct val="150000"/>
              </a:lnSpc>
            </a:pPr>
            <a:r>
              <a:rPr lang="en-US" sz="2100" dirty="0">
                <a:solidFill>
                  <a:schemeClr val="tx2"/>
                </a:solidFill>
                <a:latin typeface="Source Sans Pro" panose="020B0503030403020204" pitchFamily="34" charset="0"/>
                <a:ea typeface="Source Sans Pro" panose="020B0503030403020204" pitchFamily="34" charset="0"/>
              </a:rPr>
              <a:t>Mission Statement</a:t>
            </a:r>
          </a:p>
          <a:p>
            <a:pPr algn="just"/>
            <a:r>
              <a:rPr lang="en-US" sz="2000" dirty="0">
                <a:solidFill>
                  <a:schemeClr val="tx2"/>
                </a:solidFill>
                <a:latin typeface="Source Sans Pro" panose="020B0503030403020204" pitchFamily="34" charset="0"/>
                <a:ea typeface="Source Sans Pro" panose="020B0503030403020204" pitchFamily="34" charset="0"/>
              </a:rPr>
              <a:t>To provide low interest disaster loans to businesses of all sizes, private nonprofit organizations, </a:t>
            </a:r>
            <a:r>
              <a:rPr lang="en-US" sz="2000" b="1" dirty="0">
                <a:solidFill>
                  <a:schemeClr val="tx2"/>
                </a:solidFill>
                <a:latin typeface="Source Sans Pro" panose="020B0503030403020204" pitchFamily="34" charset="0"/>
                <a:ea typeface="Source Sans Pro" panose="020B0503030403020204" pitchFamily="34" charset="0"/>
              </a:rPr>
              <a:t>homeowners</a:t>
            </a:r>
            <a:r>
              <a:rPr lang="en-US" sz="2000" dirty="0">
                <a:solidFill>
                  <a:schemeClr val="tx2"/>
                </a:solidFill>
                <a:latin typeface="Source Sans Pro" panose="020B0503030403020204" pitchFamily="34" charset="0"/>
                <a:ea typeface="Source Sans Pro" panose="020B0503030403020204" pitchFamily="34" charset="0"/>
              </a:rPr>
              <a:t> and </a:t>
            </a:r>
            <a:r>
              <a:rPr lang="en-US" sz="2000" b="1" dirty="0">
                <a:solidFill>
                  <a:schemeClr val="tx2"/>
                </a:solidFill>
                <a:latin typeface="Source Sans Pro" panose="020B0503030403020204" pitchFamily="34" charset="0"/>
                <a:ea typeface="Source Sans Pro" panose="020B0503030403020204" pitchFamily="34" charset="0"/>
              </a:rPr>
              <a:t>renters </a:t>
            </a:r>
            <a:r>
              <a:rPr lang="en-US" sz="2000" dirty="0">
                <a:solidFill>
                  <a:schemeClr val="tx2"/>
                </a:solidFill>
                <a:latin typeface="Source Sans Pro" panose="020B0503030403020204" pitchFamily="34" charset="0"/>
                <a:ea typeface="Source Sans Pro" panose="020B0503030403020204" pitchFamily="34" charset="0"/>
              </a:rPr>
              <a:t>to repair or replace real estate, personal property, machinery &amp; equipment, inventory and business assets that have been damaged or destroyed in a declared disaster. </a:t>
            </a:r>
          </a:p>
        </p:txBody>
      </p:sp>
      <p:pic>
        <p:nvPicPr>
          <p:cNvPr id="7" name="Picture 6" descr="\\Dccpw08odafp01\foceshare\COMM\PHOTOS\2018 No Swoosh\CSR.jpg">
            <a:extLst>
              <a:ext uri="{FF2B5EF4-FFF2-40B4-BE49-F238E27FC236}">
                <a16:creationId xmlns:a16="http://schemas.microsoft.com/office/drawing/2014/main" id="{E0D4C010-886B-4C59-B11B-79B927F7CF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8698" y="3345733"/>
            <a:ext cx="7298213" cy="2695205"/>
          </a:xfrm>
          <a:prstGeom prst="rect">
            <a:avLst/>
          </a:prstGeom>
          <a:noFill/>
          <a:ln>
            <a:noFill/>
          </a:ln>
          <a:effectLst>
            <a:softEdge rad="63500"/>
          </a:effectLst>
        </p:spPr>
      </p:pic>
      <p:sp>
        <p:nvSpPr>
          <p:cNvPr id="8" name="TextBox 7">
            <a:extLst>
              <a:ext uri="{FF2B5EF4-FFF2-40B4-BE49-F238E27FC236}">
                <a16:creationId xmlns:a16="http://schemas.microsoft.com/office/drawing/2014/main" id="{99361038-DF76-41EB-AB53-EF1CE934BE2C}"/>
              </a:ext>
            </a:extLst>
          </p:cNvPr>
          <p:cNvSpPr txBox="1"/>
          <p:nvPr/>
        </p:nvSpPr>
        <p:spPr>
          <a:xfrm>
            <a:off x="235527" y="169806"/>
            <a:ext cx="2057099" cy="584775"/>
          </a:xfrm>
          <a:prstGeom prst="rect">
            <a:avLst/>
          </a:prstGeom>
          <a:noFill/>
        </p:spPr>
        <p:txBody>
          <a:bodyPr wrap="square" rtlCol="0">
            <a:spAutoFit/>
          </a:bodyPr>
          <a:lstStyle/>
          <a:p>
            <a:r>
              <a:rPr lang="en-US" sz="3200" b="1" dirty="0">
                <a:solidFill>
                  <a:schemeClr val="tx2"/>
                </a:solidFill>
                <a:latin typeface="Source Sans Pro" panose="020B0503030403020204" pitchFamily="34" charset="0"/>
                <a:ea typeface="Source Sans Pro" panose="020B0503030403020204" pitchFamily="34" charset="0"/>
                <a:cs typeface="Arial" panose="020B0604020202020204" pitchFamily="34" charset="0"/>
              </a:rPr>
              <a:t>About Us</a:t>
            </a:r>
          </a:p>
        </p:txBody>
      </p:sp>
      <p:sp>
        <p:nvSpPr>
          <p:cNvPr id="10" name="Slide Number Placeholder 1">
            <a:extLst>
              <a:ext uri="{FF2B5EF4-FFF2-40B4-BE49-F238E27FC236}">
                <a16:creationId xmlns:a16="http://schemas.microsoft.com/office/drawing/2014/main" id="{54B59719-13F4-4DEB-96E9-DED294746CF1}"/>
              </a:ext>
            </a:extLst>
          </p:cNvPr>
          <p:cNvSpPr txBox="1">
            <a:spLocks/>
          </p:cNvSpPr>
          <p:nvPr/>
        </p:nvSpPr>
        <p:spPr>
          <a:xfrm>
            <a:off x="6796510" y="6194307"/>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Source Sans Pro" charset="0"/>
                <a:ea typeface="Source Sans Pro" charset="0"/>
                <a:cs typeface="Source Sans Pro"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8F79BBD-3AFF-45DC-BC99-4BB0B3E9E4A3}" type="slidenum">
              <a:rPr kumimoji="0" lang="en-US" sz="900" b="1" i="0" u="none" strike="noStrike" kern="1200" cap="none" spc="0" normalizeH="0" baseline="0" noProof="0" smtClean="0">
                <a:ln>
                  <a:noFill/>
                </a:ln>
                <a:solidFill>
                  <a:srgbClr val="002E6D"/>
                </a:solidFill>
                <a:effectLst/>
                <a:uLnTx/>
                <a:uFillTx/>
                <a:latin typeface="Source Sans Pro" charset="0"/>
                <a:ea typeface="Source Sans Pro"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900" b="1" i="0" u="none" strike="noStrike" kern="1200" cap="none" spc="0" normalizeH="0" baseline="0" noProof="0" dirty="0">
              <a:ln>
                <a:noFill/>
              </a:ln>
              <a:solidFill>
                <a:srgbClr val="002E6D"/>
              </a:solidFill>
              <a:effectLst/>
              <a:uLnTx/>
              <a:uFillTx/>
              <a:latin typeface="Source Sans Pro" charset="0"/>
              <a:ea typeface="Source Sans Pro" charset="0"/>
            </a:endParaRPr>
          </a:p>
        </p:txBody>
      </p:sp>
    </p:spTree>
    <p:extLst>
      <p:ext uri="{BB962C8B-B14F-4D97-AF65-F5344CB8AC3E}">
        <p14:creationId xmlns:p14="http://schemas.microsoft.com/office/powerpoint/2010/main" val="3400301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9759" y="1510393"/>
            <a:ext cx="8475725" cy="707886"/>
          </a:xfrm>
          <a:prstGeom prst="rect">
            <a:avLst/>
          </a:prstGeom>
          <a:noFill/>
        </p:spPr>
        <p:txBody>
          <a:bodyPr wrap="square">
            <a:spAutoFit/>
          </a:bodyPr>
          <a:lstStyle/>
          <a:p>
            <a:pPr algn="ctr">
              <a:defRPr/>
            </a:pPr>
            <a:r>
              <a:rPr lang="en-US" sz="2000" b="1" kern="0" dirty="0">
                <a:solidFill>
                  <a:schemeClr val="tx2"/>
                </a:solidFill>
                <a:latin typeface="Source Sans Pro" panose="020B0503030403020204" pitchFamily="34" charset="0"/>
                <a:ea typeface="Source Sans Pro" panose="020B0503030403020204" pitchFamily="34" charset="0"/>
                <a:cs typeface="Arial" panose="020B0604020202020204" pitchFamily="34" charset="0"/>
              </a:rPr>
              <a:t>SBA </a:t>
            </a:r>
            <a:r>
              <a:rPr lang="en-US" altLang="en-US" sz="2000" b="1" dirty="0">
                <a:solidFill>
                  <a:schemeClr val="tx2"/>
                </a:solidFill>
                <a:latin typeface="Source Sans Pro" panose="020B0503030403020204" pitchFamily="34" charset="0"/>
                <a:ea typeface="Source Sans Pro" panose="020B0503030403020204" pitchFamily="34" charset="0"/>
                <a:cs typeface="Times New Roman" pitchFamily="18" charset="0"/>
              </a:rPr>
              <a:t>Regional &amp; District Offices, Small Business Development Centers, Women Busines Centers &amp; SCORE</a:t>
            </a:r>
            <a:endParaRPr lang="en-US" altLang="en-US" sz="2000" b="1" kern="0" dirty="0">
              <a:solidFill>
                <a:schemeClr val="tx2"/>
              </a:solidFill>
              <a:latin typeface="Source Sans Pro" panose="020B0503030403020204" pitchFamily="34" charset="0"/>
              <a:ea typeface="Source Sans Pro" panose="020B0503030403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F3F6111-CEEE-4BCE-A9FB-13645C6B55C4}"/>
              </a:ext>
            </a:extLst>
          </p:cNvPr>
          <p:cNvSpPr txBox="1"/>
          <p:nvPr/>
        </p:nvSpPr>
        <p:spPr>
          <a:xfrm>
            <a:off x="363790" y="926804"/>
            <a:ext cx="8501695" cy="442674"/>
          </a:xfrm>
          <a:prstGeom prst="round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scene3d>
            <a:camera prst="orthographicFront"/>
            <a:lightRig rig="threePt" dir="t"/>
          </a:scene3d>
          <a:sp3d>
            <a:bevelT/>
          </a:sp3d>
        </p:spPr>
        <p:style>
          <a:lnRef idx="1">
            <a:schemeClr val="dk1"/>
          </a:lnRef>
          <a:fillRef idx="2">
            <a:schemeClr val="dk1"/>
          </a:fillRef>
          <a:effectRef idx="1">
            <a:schemeClr val="dk1"/>
          </a:effectRef>
          <a:fontRef idx="minor">
            <a:schemeClr val="dk1"/>
          </a:fontRef>
        </p:style>
        <p:txBody>
          <a:bodyPr wrap="square" anchor="ctr">
            <a:spAutoFit/>
          </a:bodyPr>
          <a:lstStyle>
            <a:defPPr>
              <a:defRPr lang="en-US"/>
            </a:defPPr>
            <a:lvl1pPr algn="ctr">
              <a:defRPr sz="2000" b="1">
                <a:solidFill>
                  <a:schemeClr val="bg1"/>
                </a:solidFill>
                <a:latin typeface="Source Sans Pro" panose="020B0503030403020204" pitchFamily="34" charset="0"/>
                <a:ea typeface="Source Sans Pro" panose="020B0503030403020204" pitchFamily="34" charset="0"/>
              </a:defRPr>
            </a:lvl1pPr>
          </a:lstStyle>
          <a:p>
            <a:pPr algn="ctr" eaLnBrk="1" hangingPunct="1">
              <a:spcBef>
                <a:spcPts val="600"/>
              </a:spcBef>
              <a:defRPr/>
            </a:pPr>
            <a:r>
              <a:rPr lang="en-US" altLang="en-US" sz="2000" b="1" dirty="0">
                <a:solidFill>
                  <a:schemeClr val="tx2"/>
                </a:solidFill>
                <a:latin typeface="Source Sans Pro" panose="020B0503030403020204" pitchFamily="34" charset="0"/>
                <a:ea typeface="Source Sans Pro" panose="020B0503030403020204" pitchFamily="34" charset="0"/>
                <a:cs typeface="Times New Roman" pitchFamily="18" charset="0"/>
              </a:rPr>
              <a:t>RESOURCE PARTNERS</a:t>
            </a:r>
          </a:p>
        </p:txBody>
      </p:sp>
      <p:sp>
        <p:nvSpPr>
          <p:cNvPr id="10" name="TextBox 9">
            <a:extLst>
              <a:ext uri="{FF2B5EF4-FFF2-40B4-BE49-F238E27FC236}">
                <a16:creationId xmlns:a16="http://schemas.microsoft.com/office/drawing/2014/main" id="{C3B49A0A-65B6-43E7-BDAC-F8E49A26E67A}"/>
              </a:ext>
            </a:extLst>
          </p:cNvPr>
          <p:cNvSpPr txBox="1"/>
          <p:nvPr/>
        </p:nvSpPr>
        <p:spPr>
          <a:xfrm>
            <a:off x="235527" y="169806"/>
            <a:ext cx="2057099" cy="584775"/>
          </a:xfrm>
          <a:prstGeom prst="rect">
            <a:avLst/>
          </a:prstGeom>
          <a:noFill/>
        </p:spPr>
        <p:txBody>
          <a:bodyPr wrap="square" rtlCol="0">
            <a:spAutoFit/>
          </a:bodyPr>
          <a:lstStyle/>
          <a:p>
            <a:r>
              <a:rPr lang="en-US" sz="3200" b="1" dirty="0">
                <a:solidFill>
                  <a:schemeClr val="tx2"/>
                </a:solidFill>
                <a:latin typeface="Source Sans Pro" panose="020B0503030403020204" pitchFamily="34" charset="0"/>
                <a:ea typeface="Source Sans Pro" panose="020B0503030403020204" pitchFamily="34" charset="0"/>
                <a:cs typeface="Arial" panose="020B0604020202020204" pitchFamily="34" charset="0"/>
              </a:rPr>
              <a:t>About Us</a:t>
            </a:r>
          </a:p>
        </p:txBody>
      </p:sp>
      <p:pic>
        <p:nvPicPr>
          <p:cNvPr id="3" name="Picture 2" descr="Graphical user interface&#10;&#10;Description automatically generated">
            <a:extLst>
              <a:ext uri="{FF2B5EF4-FFF2-40B4-BE49-F238E27FC236}">
                <a16:creationId xmlns:a16="http://schemas.microsoft.com/office/drawing/2014/main" id="{606102BB-6FA4-4BB3-94E3-9EAA35167264}"/>
              </a:ext>
            </a:extLst>
          </p:cNvPr>
          <p:cNvPicPr>
            <a:picLocks noChangeAspect="1"/>
          </p:cNvPicPr>
          <p:nvPr/>
        </p:nvPicPr>
        <p:blipFill>
          <a:blip r:embed="rId3"/>
          <a:stretch>
            <a:fillRect/>
          </a:stretch>
        </p:blipFill>
        <p:spPr>
          <a:xfrm>
            <a:off x="5289426" y="2691236"/>
            <a:ext cx="3721296" cy="2749126"/>
          </a:xfrm>
          <a:prstGeom prst="rect">
            <a:avLst/>
          </a:prstGeom>
        </p:spPr>
      </p:pic>
      <p:sp>
        <p:nvSpPr>
          <p:cNvPr id="14" name="TextBox 13">
            <a:extLst>
              <a:ext uri="{FF2B5EF4-FFF2-40B4-BE49-F238E27FC236}">
                <a16:creationId xmlns:a16="http://schemas.microsoft.com/office/drawing/2014/main" id="{0E067248-69D5-4800-A2BC-E17DF87FCDB5}"/>
              </a:ext>
            </a:extLst>
          </p:cNvPr>
          <p:cNvSpPr txBox="1"/>
          <p:nvPr/>
        </p:nvSpPr>
        <p:spPr>
          <a:xfrm>
            <a:off x="363790" y="3059116"/>
            <a:ext cx="5758714" cy="2092881"/>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Arial" panose="020B0604020202020204" pitchFamily="34" charset="0"/>
              </a:rPr>
              <a:t>Provide follow-up assistance to businesses whose disaster loan applications are either approved, declined or withdrawn.</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00" b="0" i="0" u="none" strike="noStrike" kern="0" cap="none" spc="0" normalizeH="0" baseline="0" noProof="0" dirty="0">
              <a:ln>
                <a:noFill/>
              </a:ln>
              <a:solidFill>
                <a:srgbClr val="1B1E29"/>
              </a:solidFill>
              <a:effectLst/>
              <a:uLnTx/>
              <a:uFillTx/>
              <a:latin typeface="Source Sans Pro" panose="020B0503030403020204" pitchFamily="34" charset="0"/>
              <a:ea typeface="Source Sans Pro" panose="020B0503030403020204" pitchFamily="34"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Arial" panose="020B0604020202020204" pitchFamily="34" charset="0"/>
              </a:rPr>
              <a:t>Provide management and counseling services to disaster business loan applicants (Long Term Recovery Process).</a:t>
            </a:r>
          </a:p>
        </p:txBody>
      </p:sp>
      <p:sp>
        <p:nvSpPr>
          <p:cNvPr id="11" name="Slide Number Placeholder 1">
            <a:extLst>
              <a:ext uri="{FF2B5EF4-FFF2-40B4-BE49-F238E27FC236}">
                <a16:creationId xmlns:a16="http://schemas.microsoft.com/office/drawing/2014/main" id="{2C1062C4-9780-4101-8376-4ADABFE67CA1}"/>
              </a:ext>
            </a:extLst>
          </p:cNvPr>
          <p:cNvSpPr txBox="1">
            <a:spLocks/>
          </p:cNvSpPr>
          <p:nvPr/>
        </p:nvSpPr>
        <p:spPr>
          <a:xfrm>
            <a:off x="6796510" y="6194307"/>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Source Sans Pro" charset="0"/>
                <a:ea typeface="Source Sans Pro" charset="0"/>
                <a:cs typeface="Source Sans Pro"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8F79BBD-3AFF-45DC-BC99-4BB0B3E9E4A3}" type="slidenum">
              <a:rPr kumimoji="0" lang="en-US" sz="900" b="1" i="0" u="none" strike="noStrike" kern="1200" cap="none" spc="0" normalizeH="0" baseline="0" noProof="0" smtClean="0">
                <a:ln>
                  <a:noFill/>
                </a:ln>
                <a:solidFill>
                  <a:srgbClr val="002E6D"/>
                </a:solidFill>
                <a:effectLst/>
                <a:uLnTx/>
                <a:uFillTx/>
                <a:latin typeface="Source Sans Pro" charset="0"/>
                <a:ea typeface="Source Sans Pro"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900" b="1" i="0" u="none" strike="noStrike" kern="1200" cap="none" spc="0" normalizeH="0" baseline="0" noProof="0" dirty="0">
              <a:ln>
                <a:noFill/>
              </a:ln>
              <a:solidFill>
                <a:srgbClr val="002E6D"/>
              </a:solidFill>
              <a:effectLst/>
              <a:uLnTx/>
              <a:uFillTx/>
              <a:latin typeface="Source Sans Pro" charset="0"/>
              <a:ea typeface="Source Sans Pro" charset="0"/>
            </a:endParaRPr>
          </a:p>
        </p:txBody>
      </p:sp>
      <p:sp>
        <p:nvSpPr>
          <p:cNvPr id="4" name="TextBox 3">
            <a:extLst>
              <a:ext uri="{FF2B5EF4-FFF2-40B4-BE49-F238E27FC236}">
                <a16:creationId xmlns:a16="http://schemas.microsoft.com/office/drawing/2014/main" id="{776D740D-561C-4C4D-A431-9267D2D7C46C}"/>
              </a:ext>
            </a:extLst>
          </p:cNvPr>
          <p:cNvSpPr txBox="1"/>
          <p:nvPr/>
        </p:nvSpPr>
        <p:spPr>
          <a:xfrm>
            <a:off x="362719" y="2238550"/>
            <a:ext cx="8157894" cy="984885"/>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Arial" panose="020B0604020202020204" pitchFamily="34" charset="0"/>
              </a:rPr>
              <a:t>H</a:t>
            </a:r>
            <a:r>
              <a:rPr kumimoji="0" lang="en-US" sz="2000" b="0" i="0" u="none" strike="noStrike" kern="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t>elp reconstruct financial records, prepare financial statements and complete SBA Disaster Loan applications at no cost.</a:t>
            </a:r>
          </a:p>
          <a:p>
            <a:endParaRPr lang="en-US" dirty="0"/>
          </a:p>
        </p:txBody>
      </p:sp>
      <p:sp>
        <p:nvSpPr>
          <p:cNvPr id="13" name="TextBox 24">
            <a:extLst>
              <a:ext uri="{FF2B5EF4-FFF2-40B4-BE49-F238E27FC236}">
                <a16:creationId xmlns:a16="http://schemas.microsoft.com/office/drawing/2014/main" id="{504367CA-D4C6-4222-8BF9-4AD1CC8E8B54}"/>
              </a:ext>
            </a:extLst>
          </p:cNvPr>
          <p:cNvSpPr txBox="1"/>
          <p:nvPr/>
        </p:nvSpPr>
        <p:spPr>
          <a:xfrm>
            <a:off x="629476" y="6258613"/>
            <a:ext cx="80970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srgbClr val="002E6D"/>
                </a:solidFill>
                <a:effectLst/>
                <a:uLnTx/>
                <a:uFillTx/>
                <a:latin typeface="Calibri" panose="020F0502020204030204"/>
                <a:ea typeface="+mn-ea"/>
                <a:cs typeface="+mn-cs"/>
              </a:rPr>
              <a:t>SBA.gov/Disaster </a:t>
            </a:r>
            <a:r>
              <a:rPr kumimoji="0" lang="en-US" sz="1800" b="1" i="0" u="none" strike="noStrike" kern="1200" cap="none" spc="0" normalizeH="0" baseline="0" noProof="0" dirty="0">
                <a:ln>
                  <a:noFill/>
                </a:ln>
                <a:solidFill>
                  <a:srgbClr val="002E6D"/>
                </a:solidFill>
                <a:effectLst/>
                <a:uLnTx/>
                <a:uFillTx/>
                <a:latin typeface="Calibri" panose="020F0502020204030204"/>
                <a:ea typeface="+mn-ea"/>
                <a:cs typeface="+mn-cs"/>
              </a:rPr>
              <a:t>| </a:t>
            </a:r>
            <a:r>
              <a:rPr kumimoji="0" lang="en-US" sz="1800" i="0" u="none" strike="noStrike" kern="1200" cap="none" spc="0" normalizeH="0" baseline="0" noProof="0" dirty="0">
                <a:ln>
                  <a:noFill/>
                </a:ln>
                <a:solidFill>
                  <a:srgbClr val="002E6D"/>
                </a:solidFill>
                <a:effectLst/>
                <a:uLnTx/>
                <a:uFillTx/>
                <a:latin typeface="Calibri" panose="020F0502020204030204"/>
                <a:ea typeface="+mn-ea"/>
                <a:cs typeface="+mn-cs"/>
              </a:rPr>
              <a:t>1-800-659-2955</a:t>
            </a:r>
            <a:r>
              <a:rPr kumimoji="0" lang="en-US" sz="1800" b="1" i="0" u="none" strike="noStrike" kern="1200" cap="none" spc="0" normalizeH="0" baseline="0" noProof="0" dirty="0">
                <a:ln>
                  <a:noFill/>
                </a:ln>
                <a:solidFill>
                  <a:srgbClr val="002E6D"/>
                </a:solidFill>
                <a:effectLst/>
                <a:uLnTx/>
                <a:uFillTx/>
                <a:latin typeface="Calibri" panose="020F0502020204030204"/>
                <a:ea typeface="+mn-ea"/>
                <a:cs typeface="+mn-cs"/>
              </a:rPr>
              <a:t> | </a:t>
            </a:r>
            <a:r>
              <a:rPr kumimoji="0" lang="en-US" sz="1800" i="0" u="none" strike="noStrike" kern="1200" cap="none" spc="0" normalizeH="0" baseline="0" noProof="0" dirty="0">
                <a:ln>
                  <a:noFill/>
                </a:ln>
                <a:solidFill>
                  <a:srgbClr val="002E6D"/>
                </a:solidFill>
                <a:effectLst/>
                <a:uLnTx/>
                <a:uFillTx/>
                <a:latin typeface="Calibri" panose="020F0502020204030204"/>
                <a:ea typeface="+mn-ea"/>
                <a:cs typeface="+mn-cs"/>
              </a:rPr>
              <a:t>(TTY) 1-800-877-8339 </a:t>
            </a:r>
          </a:p>
        </p:txBody>
      </p:sp>
    </p:spTree>
    <p:extLst>
      <p:ext uri="{BB962C8B-B14F-4D97-AF65-F5344CB8AC3E}">
        <p14:creationId xmlns:p14="http://schemas.microsoft.com/office/powerpoint/2010/main" val="1662843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E2001-1420-4FFA-8416-13D3A4FC46F6}"/>
              </a:ext>
            </a:extLst>
          </p:cNvPr>
          <p:cNvSpPr>
            <a:spLocks noGrp="1"/>
          </p:cNvSpPr>
          <p:nvPr>
            <p:ph type="title"/>
          </p:nvPr>
        </p:nvSpPr>
        <p:spPr>
          <a:xfrm>
            <a:off x="628650" y="219545"/>
            <a:ext cx="7886700" cy="1160039"/>
          </a:xfrm>
        </p:spPr>
        <p:txBody>
          <a:bodyPr>
            <a:normAutofit/>
          </a:bodyPr>
          <a:lstStyle/>
          <a:p>
            <a:r>
              <a:rPr lang="en-US" sz="2800" dirty="0">
                <a:solidFill>
                  <a:schemeClr val="tx2"/>
                </a:solidFill>
              </a:rPr>
              <a:t>Program Information</a:t>
            </a:r>
            <a:endParaRPr lang="en-US" sz="2400" dirty="0">
              <a:solidFill>
                <a:schemeClr val="tx2"/>
              </a:solidFill>
            </a:endParaRPr>
          </a:p>
        </p:txBody>
      </p:sp>
      <p:sp>
        <p:nvSpPr>
          <p:cNvPr id="4" name="Slide Number Placeholder 3">
            <a:extLst>
              <a:ext uri="{FF2B5EF4-FFF2-40B4-BE49-F238E27FC236}">
                <a16:creationId xmlns:a16="http://schemas.microsoft.com/office/drawing/2014/main" id="{CF66A65E-86C2-4E6D-9C41-35DD9E93015B}"/>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734FD3-2F9E-4B17-97B2-29B8D7CB7E0B}" type="slidenum">
              <a:rPr kumimoji="0" lang="en-US" altLang="en-US" sz="900" b="0" i="0" u="none" strike="noStrike" kern="1200" cap="none" spc="0" normalizeH="0" baseline="0" noProof="0" smtClean="0">
                <a:ln>
                  <a:noFill/>
                </a:ln>
                <a:solidFill>
                  <a:srgbClr val="1B1E29">
                    <a:tint val="75000"/>
                  </a:srgbClr>
                </a:solidFill>
                <a:effectLst/>
                <a:uLnTx/>
                <a:uFillTx/>
                <a:latin typeface="Source Sans Pro" charset="0"/>
                <a:ea typeface="Source Sans Pro"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en-US" sz="900" b="0" i="0" u="none" strike="noStrike" kern="1200" cap="none" spc="0" normalizeH="0" baseline="0" noProof="0" dirty="0">
              <a:ln>
                <a:noFill/>
              </a:ln>
              <a:solidFill>
                <a:srgbClr val="1B1E29">
                  <a:tint val="75000"/>
                </a:srgbClr>
              </a:solidFill>
              <a:effectLst/>
              <a:uLnTx/>
              <a:uFillTx/>
              <a:latin typeface="Source Sans Pro" charset="0"/>
              <a:ea typeface="Source Sans Pro" charset="0"/>
            </a:endParaRPr>
          </a:p>
        </p:txBody>
      </p:sp>
      <p:sp>
        <p:nvSpPr>
          <p:cNvPr id="8" name="Slide Number Placeholder 1">
            <a:extLst>
              <a:ext uri="{FF2B5EF4-FFF2-40B4-BE49-F238E27FC236}">
                <a16:creationId xmlns:a16="http://schemas.microsoft.com/office/drawing/2014/main" id="{EE9E1781-CD51-4E41-B612-60D55C2675B9}"/>
              </a:ext>
            </a:extLst>
          </p:cNvPr>
          <p:cNvSpPr txBox="1">
            <a:spLocks/>
          </p:cNvSpPr>
          <p:nvPr/>
        </p:nvSpPr>
        <p:spPr>
          <a:xfrm>
            <a:off x="6796510" y="6194307"/>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Source Sans Pro" charset="0"/>
                <a:ea typeface="Source Sans Pro" charset="0"/>
                <a:cs typeface="Source Sans Pro"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8F79BBD-3AFF-45DC-BC99-4BB0B3E9E4A3}" type="slidenum">
              <a:rPr kumimoji="0" lang="en-US" sz="900" b="1" i="0" u="none" strike="noStrike" kern="1200" cap="none" spc="0" normalizeH="0" baseline="0" noProof="0" smtClean="0">
                <a:ln>
                  <a:noFill/>
                </a:ln>
                <a:solidFill>
                  <a:srgbClr val="002E6D"/>
                </a:solidFill>
                <a:effectLst/>
                <a:uLnTx/>
                <a:uFillTx/>
                <a:latin typeface="Source Sans Pro" charset="0"/>
                <a:ea typeface="Source Sans Pro"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900" b="1" i="0" u="none" strike="noStrike" kern="1200" cap="none" spc="0" normalizeH="0" baseline="0" noProof="0" dirty="0">
              <a:ln>
                <a:noFill/>
              </a:ln>
              <a:solidFill>
                <a:srgbClr val="002E6D"/>
              </a:solidFill>
              <a:effectLst/>
              <a:uLnTx/>
              <a:uFillTx/>
              <a:latin typeface="Source Sans Pro" charset="0"/>
              <a:ea typeface="Source Sans Pro" charset="0"/>
            </a:endParaRPr>
          </a:p>
        </p:txBody>
      </p:sp>
      <p:sp>
        <p:nvSpPr>
          <p:cNvPr id="10" name="Content Placeholder 2">
            <a:extLst>
              <a:ext uri="{FF2B5EF4-FFF2-40B4-BE49-F238E27FC236}">
                <a16:creationId xmlns:a16="http://schemas.microsoft.com/office/drawing/2014/main" id="{EC64CEFD-4F82-4255-B957-DD8FFC42D18E}"/>
              </a:ext>
            </a:extLst>
          </p:cNvPr>
          <p:cNvSpPr>
            <a:spLocks noGrp="1"/>
          </p:cNvSpPr>
          <p:nvPr/>
        </p:nvSpPr>
        <p:spPr>
          <a:xfrm>
            <a:off x="402534" y="1171778"/>
            <a:ext cx="8338931" cy="2370862"/>
          </a:xfrm>
          <a:prstGeom prst="rect">
            <a:avLst/>
          </a:prstGeom>
        </p:spPr>
        <p:txBody>
          <a:bodyPr vert="horz" lIns="91440" tIns="45720" rIns="91440" bIns="45720" rtlCol="0">
            <a:noAutofit/>
          </a:bodyPr>
          <a:lstStyle>
            <a:lvl1pPr marL="171438" indent="-171438" algn="l" defTabSz="685749" rtl="0" eaLnBrk="1" latinLnBrk="0" hangingPunct="1">
              <a:lnSpc>
                <a:spcPct val="90000"/>
              </a:lnSpc>
              <a:spcBef>
                <a:spcPts val="750"/>
              </a:spcBef>
              <a:buFont typeface="Arial"/>
              <a:buChar char="•"/>
              <a:defRPr sz="2100" kern="1200">
                <a:solidFill>
                  <a:schemeClr val="tx1"/>
                </a:solidFill>
                <a:latin typeface="Source Sans Pro" charset="0"/>
                <a:ea typeface="Source Sans Pro" charset="0"/>
                <a:cs typeface="Source Sans Pro" charset="0"/>
              </a:defRPr>
            </a:lvl1pPr>
            <a:lvl2pPr marL="514313" indent="-171438" algn="l" defTabSz="685749" rtl="0" eaLnBrk="1" latinLnBrk="0" hangingPunct="1">
              <a:lnSpc>
                <a:spcPct val="90000"/>
              </a:lnSpc>
              <a:spcBef>
                <a:spcPts val="375"/>
              </a:spcBef>
              <a:buFont typeface="Arial"/>
              <a:buChar char="•"/>
              <a:defRPr sz="1800" kern="1200">
                <a:solidFill>
                  <a:schemeClr val="tx1"/>
                </a:solidFill>
                <a:latin typeface="Source Sans Pro" charset="0"/>
                <a:ea typeface="Source Sans Pro" charset="0"/>
                <a:cs typeface="Source Sans Pro" charset="0"/>
              </a:defRPr>
            </a:lvl2pPr>
            <a:lvl3pPr marL="857186" indent="-171438" algn="l" defTabSz="685749" rtl="0" eaLnBrk="1" latinLnBrk="0" hangingPunct="1">
              <a:lnSpc>
                <a:spcPct val="90000"/>
              </a:lnSpc>
              <a:spcBef>
                <a:spcPts val="375"/>
              </a:spcBef>
              <a:buFont typeface="Arial"/>
              <a:buChar char="•"/>
              <a:defRPr sz="1500" kern="1200">
                <a:solidFill>
                  <a:schemeClr val="tx1"/>
                </a:solidFill>
                <a:latin typeface="Source Sans Pro" charset="0"/>
                <a:ea typeface="Source Sans Pro" charset="0"/>
                <a:cs typeface="Source Sans Pro" charset="0"/>
              </a:defRPr>
            </a:lvl3pPr>
            <a:lvl4pPr marL="1200060"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4pPr>
            <a:lvl5pPr marL="1542935"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171438" marR="0" lvl="0" indent="-171438" algn="l" defTabSz="685749"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3F80"/>
                </a:solidFill>
                <a:effectLst/>
                <a:uLnTx/>
                <a:uFillTx/>
                <a:latin typeface="Source Sans Pro" panose="020B0503030403020204" pitchFamily="34" charset="0"/>
                <a:ea typeface="Source Sans Pro" panose="020B0503030403020204" pitchFamily="34" charset="0"/>
              </a:rPr>
              <a:t> </a:t>
            </a:r>
            <a:r>
              <a:rPr kumimoji="0" lang="en-US" sz="2000" b="1" i="0" u="none" strike="noStrike" kern="1200" cap="none" spc="0" normalizeH="0" baseline="0" noProof="0" dirty="0">
                <a:ln>
                  <a:noFill/>
                </a:ln>
                <a:solidFill>
                  <a:srgbClr val="003F80"/>
                </a:solidFill>
                <a:effectLst/>
                <a:uLnTx/>
                <a:uFillTx/>
                <a:latin typeface="Source Sans Pro" panose="020B0503030403020204" pitchFamily="34" charset="0"/>
                <a:ea typeface="Source Sans Pro" panose="020B0503030403020204" pitchFamily="34" charset="0"/>
              </a:rPr>
              <a:t>Presidential Declaration; FEMA Grants and SBA Disaster Loans.  </a:t>
            </a:r>
            <a:endParaRPr kumimoji="0" lang="en-US" sz="2400" b="1" i="0" u="none" strike="noStrike" kern="1200" cap="none" spc="0" normalizeH="0" baseline="0" noProof="0" dirty="0">
              <a:ln>
                <a:noFill/>
              </a:ln>
              <a:solidFill>
                <a:srgbClr val="000000"/>
              </a:solidFill>
              <a:effectLst/>
              <a:uLnTx/>
              <a:uFillTx/>
              <a:latin typeface="Source Sans Pro" panose="020B0503030403020204" pitchFamily="34" charset="0"/>
              <a:ea typeface="Source Sans Pro" charset="0"/>
            </a:endParaRPr>
          </a:p>
          <a:p>
            <a:pPr marL="171438" marR="0" lvl="0" indent="-171438" algn="l" defTabSz="685749" rtl="0" eaLnBrk="1" fontAlgn="auto" latinLnBrk="0" hangingPunct="1">
              <a:lnSpc>
                <a:spcPct val="90000"/>
              </a:lnSpc>
              <a:spcBef>
                <a:spcPts val="750"/>
              </a:spcBef>
              <a:spcAft>
                <a:spcPts val="0"/>
              </a:spcAft>
              <a:buClrTx/>
              <a:buSzTx/>
              <a:buFont typeface="Arial"/>
              <a:buChar char="•"/>
              <a:tabLst/>
              <a:defRPr/>
            </a:pPr>
            <a:r>
              <a:rPr kumimoji="0" lang="en-US" sz="2000" b="0" i="0" u="none" strike="noStrike" kern="1200" cap="none" spc="0" normalizeH="0" baseline="0" noProof="0" dirty="0">
                <a:ln>
                  <a:noFill/>
                </a:ln>
                <a:solidFill>
                  <a:srgbClr val="003F80"/>
                </a:solidFill>
                <a:effectLst>
                  <a:outerShdw blurRad="38100" dist="38100" dir="2700000" algn="tl">
                    <a:srgbClr val="000000">
                      <a:alpha val="43137"/>
                    </a:srgbClr>
                  </a:outerShdw>
                </a:effectLst>
                <a:uLnTx/>
                <a:uFillTx/>
                <a:latin typeface="Source Sans Pro" panose="020B0503030403020204" pitchFamily="34" charset="0"/>
                <a:ea typeface="Source Sans Pro" charset="0"/>
              </a:rPr>
              <a:t>PRIMARY COUNTIES: </a:t>
            </a:r>
            <a:r>
              <a:rPr lang="en-US" sz="2000" b="1" dirty="0">
                <a:solidFill>
                  <a:srgbClr val="003F80"/>
                </a:solidFill>
                <a:latin typeface="Source Sans Pro" panose="020B0503030403020204" pitchFamily="34" charset="0"/>
              </a:rPr>
              <a:t>Bronx, Kings, Nassau, Queens, Richmond, Rockland, Suffolk,</a:t>
            </a:r>
            <a:r>
              <a:rPr lang="en-US" sz="2000" dirty="0">
                <a:solidFill>
                  <a:srgbClr val="003F80"/>
                </a:solidFill>
                <a:latin typeface="Source Sans Pro" panose="020B0503030403020204" pitchFamily="34" charset="0"/>
              </a:rPr>
              <a:t> and </a:t>
            </a:r>
            <a:r>
              <a:rPr lang="en-US" sz="2000" b="1" dirty="0">
                <a:solidFill>
                  <a:srgbClr val="003F80"/>
                </a:solidFill>
                <a:latin typeface="Source Sans Pro" panose="020B0503030403020204" pitchFamily="34" charset="0"/>
              </a:rPr>
              <a:t>Westchester</a:t>
            </a:r>
            <a:r>
              <a:rPr kumimoji="0" lang="en-US" sz="2000" b="0" i="0" u="none" strike="noStrike" kern="1200" cap="none" spc="0" normalizeH="0" baseline="0" noProof="0" dirty="0">
                <a:ln>
                  <a:noFill/>
                </a:ln>
                <a:solidFill>
                  <a:srgbClr val="003F80"/>
                </a:solidFill>
                <a:effectLst/>
                <a:uLnTx/>
                <a:uFillTx/>
                <a:latin typeface="Source Sans Pro" panose="020B0503030403020204" pitchFamily="34" charset="0"/>
                <a:ea typeface="Source Sans Pro" charset="0"/>
              </a:rPr>
              <a:t> in </a:t>
            </a:r>
            <a:r>
              <a:rPr kumimoji="0" lang="en-US" sz="2000" b="1" i="0" u="none" strike="noStrike" kern="1200" cap="none" spc="0" normalizeH="0" baseline="0" noProof="0" dirty="0">
                <a:ln>
                  <a:noFill/>
                </a:ln>
                <a:solidFill>
                  <a:srgbClr val="003F80"/>
                </a:solidFill>
                <a:effectLst/>
                <a:uLnTx/>
                <a:uFillTx/>
                <a:latin typeface="Source Sans Pro" panose="020B0503030403020204" pitchFamily="34" charset="0"/>
                <a:ea typeface="Source Sans Pro" charset="0"/>
              </a:rPr>
              <a:t>New York</a:t>
            </a:r>
            <a:r>
              <a:rPr kumimoji="0" lang="en-US" sz="2000" b="0" i="0" u="none" strike="noStrike" kern="1200" cap="none" spc="0" normalizeH="0" baseline="0" noProof="0" dirty="0">
                <a:ln>
                  <a:noFill/>
                </a:ln>
                <a:solidFill>
                  <a:srgbClr val="003F80"/>
                </a:solidFill>
                <a:effectLst/>
                <a:uLnTx/>
                <a:uFillTx/>
                <a:latin typeface="Source Sans Pro" panose="020B0503030403020204" pitchFamily="34" charset="0"/>
                <a:ea typeface="Source Sans Pro" charset="0"/>
              </a:rPr>
              <a:t>, which are </a:t>
            </a:r>
            <a:r>
              <a:rPr kumimoji="0" lang="en-US" sz="2000" b="0" i="0" u="sng" strike="noStrike" kern="1200" cap="none" spc="0" normalizeH="0" baseline="0" noProof="0" dirty="0">
                <a:ln>
                  <a:noFill/>
                </a:ln>
                <a:solidFill>
                  <a:srgbClr val="003F80"/>
                </a:solidFill>
                <a:effectLst/>
                <a:uLnTx/>
                <a:uFillTx/>
                <a:latin typeface="Source Sans Pro" panose="020B0503030403020204" pitchFamily="34" charset="0"/>
                <a:ea typeface="Source Sans Pro" charset="0"/>
              </a:rPr>
              <a:t>eligible for both</a:t>
            </a:r>
            <a:r>
              <a:rPr kumimoji="0" lang="en-US" sz="2000" b="0" i="0" u="none" strike="noStrike" kern="1200" cap="none" spc="0" normalizeH="0" baseline="0" noProof="0" dirty="0">
                <a:ln>
                  <a:noFill/>
                </a:ln>
                <a:solidFill>
                  <a:srgbClr val="003F80"/>
                </a:solidFill>
                <a:effectLst/>
                <a:uLnTx/>
                <a:uFillTx/>
                <a:latin typeface="Source Sans Pro" panose="020B0503030403020204" pitchFamily="34" charset="0"/>
                <a:ea typeface="Source Sans Pro" charset="0"/>
              </a:rPr>
              <a:t> Physical Property Damage &amp; Economic Injury Disaster Loans from the SBA. </a:t>
            </a:r>
          </a:p>
          <a:p>
            <a:pPr marL="171438" marR="0" lvl="0" indent="-171438" algn="l" defTabSz="685749" rtl="0" eaLnBrk="1" fontAlgn="auto" latinLnBrk="0" hangingPunct="1">
              <a:lnSpc>
                <a:spcPct val="90000"/>
              </a:lnSpc>
              <a:spcBef>
                <a:spcPts val="750"/>
              </a:spcBef>
              <a:spcAft>
                <a:spcPts val="0"/>
              </a:spcAft>
              <a:buClrTx/>
              <a:buSzTx/>
              <a:buFont typeface="Arial"/>
              <a:buChar char="•"/>
              <a:tabLst/>
              <a:defRPr/>
            </a:pPr>
            <a:r>
              <a:rPr kumimoji="0" lang="en-US" sz="2000" b="0" i="0" u="none" strike="noStrike" kern="1200" cap="none" spc="0" normalizeH="0" baseline="0" noProof="0" dirty="0">
                <a:ln>
                  <a:noFill/>
                </a:ln>
                <a:solidFill>
                  <a:srgbClr val="003F80"/>
                </a:solidFill>
                <a:effectLst>
                  <a:outerShdw blurRad="38100" dist="38100" dir="2700000" algn="tl">
                    <a:srgbClr val="000000">
                      <a:alpha val="43137"/>
                    </a:srgbClr>
                  </a:outerShdw>
                </a:effectLst>
                <a:uLnTx/>
                <a:uFillTx/>
                <a:latin typeface="Source Sans Pro" panose="020B0503030403020204" pitchFamily="34" charset="0"/>
                <a:ea typeface="Source Sans Pro" charset="0"/>
              </a:rPr>
              <a:t>ADJACENT COUNTIES: </a:t>
            </a:r>
            <a:r>
              <a:rPr kumimoji="0" lang="en-US" sz="2000" b="0" i="0" u="none" strike="noStrike" kern="1200" cap="none" spc="0" normalizeH="0" baseline="0" noProof="0" dirty="0">
                <a:ln>
                  <a:noFill/>
                </a:ln>
                <a:solidFill>
                  <a:srgbClr val="003F80"/>
                </a:solidFill>
                <a:effectLst/>
                <a:uLnTx/>
                <a:uFillTx/>
                <a:latin typeface="Source Sans Pro" panose="020B0503030403020204" pitchFamily="34" charset="0"/>
                <a:ea typeface="Source Sans Pro" charset="0"/>
              </a:rPr>
              <a:t>Small businesses and most private nonprofit organizations in the following adjacent counties are eligible to apply </a:t>
            </a:r>
            <a:r>
              <a:rPr kumimoji="0" lang="en-US" sz="2000" b="0" i="0" u="sng" strike="noStrike" kern="1200" cap="none" spc="0" normalizeH="0" baseline="0" noProof="0" dirty="0">
                <a:ln>
                  <a:noFill/>
                </a:ln>
                <a:solidFill>
                  <a:srgbClr val="003F80"/>
                </a:solidFill>
                <a:effectLst/>
                <a:uLnTx/>
                <a:uFillTx/>
                <a:latin typeface="Source Sans Pro" panose="020B0503030403020204" pitchFamily="34" charset="0"/>
                <a:ea typeface="Source Sans Pro" charset="0"/>
              </a:rPr>
              <a:t>only</a:t>
            </a:r>
            <a:r>
              <a:rPr kumimoji="0" lang="en-US" sz="2000" b="0" i="0" u="none" strike="noStrike" kern="1200" cap="none" spc="0" normalizeH="0" baseline="0" noProof="0" dirty="0">
                <a:ln>
                  <a:noFill/>
                </a:ln>
                <a:solidFill>
                  <a:srgbClr val="003F80"/>
                </a:solidFill>
                <a:effectLst/>
                <a:uLnTx/>
                <a:uFillTx/>
                <a:latin typeface="Source Sans Pro" panose="020B0503030403020204" pitchFamily="34" charset="0"/>
                <a:ea typeface="Source Sans Pro" charset="0"/>
              </a:rPr>
              <a:t> for Economic Injury Disaster Loans (Working Capital): </a:t>
            </a:r>
            <a:r>
              <a:rPr lang="en-US" sz="2000" dirty="0">
                <a:solidFill>
                  <a:srgbClr val="003F80"/>
                </a:solidFill>
                <a:latin typeface="Source Sans Pro" panose="020B0503030403020204" pitchFamily="34" charset="0"/>
              </a:rPr>
              <a:t>New York, Orange, and Putnam</a:t>
            </a:r>
            <a:r>
              <a:rPr kumimoji="0" lang="en-US" sz="2000" b="0" i="0" u="none" strike="noStrike" kern="1200" cap="none" spc="0" normalizeH="0" baseline="0" noProof="0" dirty="0">
                <a:ln>
                  <a:noFill/>
                </a:ln>
                <a:solidFill>
                  <a:srgbClr val="003F80"/>
                </a:solidFill>
                <a:effectLst/>
                <a:uLnTx/>
                <a:uFillTx/>
                <a:latin typeface="Source Sans Pro" panose="020B0503030403020204" pitchFamily="34" charset="0"/>
                <a:ea typeface="Source Sans Pro" charset="0"/>
              </a:rPr>
              <a:t> in </a:t>
            </a:r>
            <a:r>
              <a:rPr lang="en-US" sz="2000" b="1" dirty="0">
                <a:solidFill>
                  <a:srgbClr val="003F80"/>
                </a:solidFill>
                <a:latin typeface="Source Sans Pro" panose="020B0503030403020204" pitchFamily="34" charset="0"/>
              </a:rPr>
              <a:t>New York</a:t>
            </a:r>
            <a:r>
              <a:rPr kumimoji="0" lang="en-US" sz="2000" b="0" i="0" u="none" strike="noStrike" kern="1200" cap="none" spc="0" normalizeH="0" baseline="0" noProof="0" dirty="0">
                <a:ln>
                  <a:noFill/>
                </a:ln>
                <a:solidFill>
                  <a:srgbClr val="003F80"/>
                </a:solidFill>
                <a:effectLst/>
                <a:uLnTx/>
                <a:uFillTx/>
                <a:latin typeface="Source Sans Pro" panose="020B0503030403020204" pitchFamily="34" charset="0"/>
                <a:ea typeface="Source Sans Pro" charset="0"/>
              </a:rPr>
              <a:t>; Fairfield in </a:t>
            </a:r>
            <a:r>
              <a:rPr lang="en-US" sz="2000" b="1" dirty="0">
                <a:solidFill>
                  <a:srgbClr val="003F80"/>
                </a:solidFill>
                <a:latin typeface="Source Sans Pro" panose="020B0503030403020204" pitchFamily="34" charset="0"/>
              </a:rPr>
              <a:t>Connecticut</a:t>
            </a:r>
            <a:r>
              <a:rPr kumimoji="0" lang="en-US" sz="2000" b="0" i="0" u="none" strike="noStrike" kern="1200" cap="none" spc="0" normalizeH="0" baseline="0" noProof="0" dirty="0">
                <a:ln>
                  <a:noFill/>
                </a:ln>
                <a:solidFill>
                  <a:srgbClr val="003F80"/>
                </a:solidFill>
                <a:effectLst/>
                <a:uLnTx/>
                <a:uFillTx/>
                <a:latin typeface="Source Sans Pro" panose="020B0503030403020204" pitchFamily="34" charset="0"/>
                <a:ea typeface="Source Sans Pro" charset="0"/>
              </a:rPr>
              <a:t>; and Bergen and Passaic in </a:t>
            </a:r>
            <a:r>
              <a:rPr lang="en-US" sz="2000" b="1" dirty="0">
                <a:solidFill>
                  <a:srgbClr val="003F80"/>
                </a:solidFill>
                <a:latin typeface="Source Sans Pro" panose="020B0503030403020204" pitchFamily="34" charset="0"/>
              </a:rPr>
              <a:t>New Jersey</a:t>
            </a:r>
            <a:r>
              <a:rPr kumimoji="0" lang="en-US" sz="2000" b="0" i="0" u="none" strike="noStrike" kern="1200" cap="none" spc="0" normalizeH="0" baseline="0" noProof="0" dirty="0">
                <a:ln>
                  <a:noFill/>
                </a:ln>
                <a:solidFill>
                  <a:srgbClr val="003F80"/>
                </a:solidFill>
                <a:effectLst/>
                <a:uLnTx/>
                <a:uFillTx/>
                <a:latin typeface="Source Sans Pro" panose="020B0503030403020204" pitchFamily="34" charset="0"/>
                <a:ea typeface="Source Sans Pro" charset="0"/>
              </a:rPr>
              <a:t>.</a:t>
            </a:r>
          </a:p>
        </p:txBody>
      </p:sp>
      <p:sp>
        <p:nvSpPr>
          <p:cNvPr id="9" name="TextBox 6">
            <a:extLst>
              <a:ext uri="{FF2B5EF4-FFF2-40B4-BE49-F238E27FC236}">
                <a16:creationId xmlns:a16="http://schemas.microsoft.com/office/drawing/2014/main" id="{B91EE52A-DE94-4FAA-BB74-6B21D4652062}"/>
              </a:ext>
            </a:extLst>
          </p:cNvPr>
          <p:cNvSpPr txBox="1"/>
          <p:nvPr/>
        </p:nvSpPr>
        <p:spPr>
          <a:xfrm>
            <a:off x="615811" y="4621413"/>
            <a:ext cx="7981950" cy="144655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marR="0" lvl="0" indent="-342900" algn="l" defTabSz="685749"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0" lang="en-US" sz="2000" b="1" i="1" u="none" strike="noStrike" kern="1200" cap="none" spc="0" normalizeH="0" baseline="0" noProof="0" dirty="0">
                <a:ln>
                  <a:noFill/>
                </a:ln>
                <a:solidFill>
                  <a:srgbClr val="003F80"/>
                </a:solidFill>
                <a:effectLst/>
                <a:uLnTx/>
                <a:uFillTx/>
                <a:latin typeface="Source Sans Pro" panose="020B0503030403020204" pitchFamily="34" charset="0"/>
                <a:ea typeface="Source Sans Pro" panose="020B0503030403020204" pitchFamily="34" charset="0"/>
                <a:cs typeface="+mn-cs"/>
              </a:rPr>
              <a:t> Filing Deadlines: </a:t>
            </a:r>
            <a:endParaRPr kumimoji="0" lang="en-US" sz="2000" b="0" i="0" u="none" strike="noStrike" kern="1200" cap="none" spc="0" normalizeH="0" baseline="0" noProof="0" dirty="0">
              <a:ln>
                <a:noFill/>
              </a:ln>
              <a:solidFill>
                <a:srgbClr val="003F80"/>
              </a:solidFill>
              <a:effectLst/>
              <a:uLnTx/>
              <a:uFillTx/>
              <a:latin typeface="Source Sans Pro" panose="020B0503030403020204" pitchFamily="34" charset="0"/>
              <a:ea typeface="Source Sans Pro" panose="020B0503030403020204" pitchFamily="34" charset="0"/>
              <a:cs typeface="+mn-cs"/>
            </a:endParaRPr>
          </a:p>
          <a:p>
            <a:pPr marL="0" marR="0" lvl="0" indent="0" algn="ctr" defTabSz="685749" rtl="0" eaLnBrk="1" fontAlgn="auto" latinLnBrk="0" hangingPunct="1">
              <a:lnSpc>
                <a:spcPct val="100000"/>
              </a:lnSpc>
              <a:spcBef>
                <a:spcPts val="0"/>
              </a:spcBef>
              <a:spcAft>
                <a:spcPts val="0"/>
              </a:spcAft>
              <a:buClrTx/>
              <a:buSzTx/>
              <a:buFont typeface="Arial"/>
              <a:buNone/>
              <a:tabLst/>
              <a:defRPr/>
            </a:pPr>
            <a:r>
              <a:rPr kumimoji="0" lang="en-US" sz="2000" b="1"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mn-cs"/>
              </a:rPr>
              <a:t>Physical Property Damage Applications: </a:t>
            </a:r>
            <a:r>
              <a:rPr lang="en-US" sz="2000" b="1" i="1" dirty="0">
                <a:solidFill>
                  <a:srgbClr val="002E69"/>
                </a:solidFill>
                <a:latin typeface="Source Sans Pro" panose="020B0503030403020204" pitchFamily="34" charset="0"/>
                <a:ea typeface="Source Sans Pro" panose="020B0503030403020204" pitchFamily="34" charset="0"/>
              </a:rPr>
              <a:t>November 4</a:t>
            </a:r>
            <a:r>
              <a:rPr kumimoji="0" lang="en-US" sz="2000" b="1" i="1" u="none" strike="noStrike" kern="1200" cap="none" spc="0" normalizeH="0" baseline="0" noProof="0" dirty="0">
                <a:ln>
                  <a:noFill/>
                </a:ln>
                <a:solidFill>
                  <a:srgbClr val="002E69"/>
                </a:solidFill>
                <a:effectLst/>
                <a:uLnTx/>
                <a:uFillTx/>
                <a:latin typeface="Source Sans Pro" panose="020B0503030403020204" pitchFamily="34" charset="0"/>
                <a:ea typeface="Source Sans Pro" panose="020B0503030403020204" pitchFamily="34" charset="0"/>
                <a:cs typeface="+mn-cs"/>
              </a:rPr>
              <a:t>, 2021 </a:t>
            </a:r>
          </a:p>
          <a:p>
            <a:pPr marL="0" marR="0" lvl="0" indent="0" algn="ctr" defTabSz="685749" rtl="0" eaLnBrk="1" fontAlgn="auto" latinLnBrk="0" hangingPunct="1">
              <a:lnSpc>
                <a:spcPct val="100000"/>
              </a:lnSpc>
              <a:spcBef>
                <a:spcPts val="0"/>
              </a:spcBef>
              <a:spcAft>
                <a:spcPts val="600"/>
              </a:spcAft>
              <a:buClrTx/>
              <a:buSzTx/>
              <a:buFont typeface="Arial"/>
              <a:buNone/>
              <a:tabLst/>
              <a:defRPr/>
            </a:pPr>
            <a:r>
              <a:rPr kumimoji="0" lang="en-US" sz="2000" b="1"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mn-cs"/>
              </a:rPr>
              <a:t>Economic Injury (Working Capital): </a:t>
            </a:r>
            <a:r>
              <a:rPr kumimoji="0" lang="en-US" sz="2000" b="1" i="1" u="none" strike="noStrike" kern="1200" cap="none" spc="0" normalizeH="0" baseline="0" noProof="0" dirty="0">
                <a:ln>
                  <a:noFill/>
                </a:ln>
                <a:solidFill>
                  <a:srgbClr val="002E69"/>
                </a:solidFill>
                <a:effectLst/>
                <a:uLnTx/>
                <a:uFillTx/>
                <a:latin typeface="Source Sans Pro" panose="020B0503030403020204" pitchFamily="34" charset="0"/>
                <a:ea typeface="Source Sans Pro" panose="020B0503030403020204" pitchFamily="34" charset="0"/>
                <a:cs typeface="+mn-cs"/>
              </a:rPr>
              <a:t>June 6, 2022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1B1E29"/>
              </a:solidFill>
              <a:effectLst/>
              <a:uLnTx/>
              <a:uFillTx/>
              <a:latin typeface="Merriweather"/>
              <a:ea typeface="+mn-ea"/>
              <a:cs typeface="+mn-cs"/>
            </a:endParaRPr>
          </a:p>
        </p:txBody>
      </p:sp>
      <p:sp>
        <p:nvSpPr>
          <p:cNvPr id="11" name="TextBox 24">
            <a:extLst>
              <a:ext uri="{FF2B5EF4-FFF2-40B4-BE49-F238E27FC236}">
                <a16:creationId xmlns:a16="http://schemas.microsoft.com/office/drawing/2014/main" id="{24A97702-29B2-4EB4-8EE4-830B7CB68D2E}"/>
              </a:ext>
            </a:extLst>
          </p:cNvPr>
          <p:cNvSpPr txBox="1"/>
          <p:nvPr/>
        </p:nvSpPr>
        <p:spPr>
          <a:xfrm>
            <a:off x="629476" y="6258613"/>
            <a:ext cx="80970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E6D"/>
                </a:solidFill>
                <a:effectLst/>
                <a:uLnTx/>
                <a:uFillTx/>
                <a:latin typeface="Calibri" panose="020F0502020204030204"/>
                <a:ea typeface="+mn-ea"/>
                <a:cs typeface="+mn-cs"/>
              </a:rPr>
              <a:t>SBA.gov/Disaster </a:t>
            </a:r>
            <a:r>
              <a:rPr kumimoji="0" lang="en-US" sz="1800" b="1" i="0" u="none" strike="noStrike" kern="1200" cap="none" spc="0" normalizeH="0" baseline="0" noProof="0" dirty="0">
                <a:ln>
                  <a:noFill/>
                </a:ln>
                <a:solidFill>
                  <a:srgbClr val="002E6D"/>
                </a:solidFill>
                <a:effectLst/>
                <a:uLnTx/>
                <a:uFillTx/>
                <a:latin typeface="Calibri" panose="020F0502020204030204"/>
                <a:ea typeface="+mn-ea"/>
                <a:cs typeface="+mn-cs"/>
              </a:rPr>
              <a:t>| </a:t>
            </a:r>
            <a:r>
              <a:rPr kumimoji="0" lang="en-US" sz="1800" b="0" i="0" u="none" strike="noStrike" kern="1200" cap="none" spc="0" normalizeH="0" baseline="0" noProof="0" dirty="0">
                <a:ln>
                  <a:noFill/>
                </a:ln>
                <a:solidFill>
                  <a:srgbClr val="002E6D"/>
                </a:solidFill>
                <a:effectLst/>
                <a:uLnTx/>
                <a:uFillTx/>
                <a:latin typeface="Calibri" panose="020F0502020204030204"/>
                <a:ea typeface="+mn-ea"/>
                <a:cs typeface="+mn-cs"/>
              </a:rPr>
              <a:t>1-800-659-2955</a:t>
            </a:r>
            <a:r>
              <a:rPr kumimoji="0" lang="en-US" sz="1800" b="1" i="0" u="none" strike="noStrike" kern="1200" cap="none" spc="0" normalizeH="0" baseline="0" noProof="0" dirty="0">
                <a:ln>
                  <a:noFill/>
                </a:ln>
                <a:solidFill>
                  <a:srgbClr val="002E6D"/>
                </a:solidFill>
                <a:effectLst/>
                <a:uLnTx/>
                <a:uFillTx/>
                <a:latin typeface="Calibri" panose="020F0502020204030204"/>
                <a:ea typeface="+mn-ea"/>
                <a:cs typeface="+mn-cs"/>
              </a:rPr>
              <a:t> | </a:t>
            </a:r>
            <a:r>
              <a:rPr kumimoji="0" lang="en-US" sz="1800" b="0" i="0" u="none" strike="noStrike" kern="1200" cap="none" spc="0" normalizeH="0" baseline="0" noProof="0" dirty="0">
                <a:ln>
                  <a:noFill/>
                </a:ln>
                <a:solidFill>
                  <a:srgbClr val="002E6D"/>
                </a:solidFill>
                <a:effectLst/>
                <a:uLnTx/>
                <a:uFillTx/>
                <a:latin typeface="Calibri" panose="020F0502020204030204"/>
                <a:ea typeface="+mn-ea"/>
                <a:cs typeface="+mn-cs"/>
              </a:rPr>
              <a:t>(TTY) 1-800-877-8339 </a:t>
            </a:r>
          </a:p>
        </p:txBody>
      </p:sp>
    </p:spTree>
    <p:extLst>
      <p:ext uri="{BB962C8B-B14F-4D97-AF65-F5344CB8AC3E}">
        <p14:creationId xmlns:p14="http://schemas.microsoft.com/office/powerpoint/2010/main" val="147120912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F66A65E-86C2-4E6D-9C41-35DD9E93015B}"/>
              </a:ext>
            </a:extLst>
          </p:cNvPr>
          <p:cNvSpPr>
            <a:spLocks noGrp="1"/>
          </p:cNvSpPr>
          <p:nvPr>
            <p:ph type="sldNum" sz="quarter" idx="10"/>
          </p:nvPr>
        </p:nvSpPr>
        <p:spPr/>
        <p:txBody>
          <a:bodyPr/>
          <a:lstStyle/>
          <a:p>
            <a:pPr>
              <a:defRPr/>
            </a:pPr>
            <a:fld id="{76734FD3-2F9E-4B17-97B2-29B8D7CB7E0B}" type="slidenum">
              <a:rPr lang="en-US" altLang="en-US" smtClean="0"/>
              <a:pPr>
                <a:defRPr/>
              </a:pPr>
              <a:t>6</a:t>
            </a:fld>
            <a:endParaRPr lang="en-US" altLang="en-US" dirty="0"/>
          </a:p>
        </p:txBody>
      </p:sp>
      <p:sp>
        <p:nvSpPr>
          <p:cNvPr id="7" name="Slide Number Placeholder 1">
            <a:extLst>
              <a:ext uri="{FF2B5EF4-FFF2-40B4-BE49-F238E27FC236}">
                <a16:creationId xmlns:a16="http://schemas.microsoft.com/office/drawing/2014/main" id="{83346FB2-2A36-40BF-8BF9-DEEA1D388E9B}"/>
              </a:ext>
            </a:extLst>
          </p:cNvPr>
          <p:cNvSpPr txBox="1">
            <a:spLocks/>
          </p:cNvSpPr>
          <p:nvPr/>
        </p:nvSpPr>
        <p:spPr>
          <a:xfrm>
            <a:off x="6796510" y="6194307"/>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Source Sans Pro" charset="0"/>
                <a:ea typeface="Source Sans Pro" charset="0"/>
                <a:cs typeface="Source Sans Pro"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8F79BBD-3AFF-45DC-BC99-4BB0B3E9E4A3}" type="slidenum">
              <a:rPr kumimoji="0" lang="en-US" sz="900" b="1" i="0" u="none" strike="noStrike" kern="1200" cap="none" spc="0" normalizeH="0" baseline="0" noProof="0" smtClean="0">
                <a:ln>
                  <a:noFill/>
                </a:ln>
                <a:solidFill>
                  <a:srgbClr val="002E6D"/>
                </a:solidFill>
                <a:effectLst/>
                <a:uLnTx/>
                <a:uFillTx/>
                <a:latin typeface="Source Sans Pro" charset="0"/>
                <a:ea typeface="Source Sans Pro"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900" b="1" i="0" u="none" strike="noStrike" kern="1200" cap="none" spc="0" normalizeH="0" baseline="0" noProof="0" dirty="0">
              <a:ln>
                <a:noFill/>
              </a:ln>
              <a:solidFill>
                <a:srgbClr val="002E6D"/>
              </a:solidFill>
              <a:effectLst/>
              <a:uLnTx/>
              <a:uFillTx/>
              <a:latin typeface="Source Sans Pro" charset="0"/>
              <a:ea typeface="Source Sans Pro" charset="0"/>
            </a:endParaRPr>
          </a:p>
        </p:txBody>
      </p:sp>
      <p:sp>
        <p:nvSpPr>
          <p:cNvPr id="11" name="Title 1">
            <a:extLst>
              <a:ext uri="{FF2B5EF4-FFF2-40B4-BE49-F238E27FC236}">
                <a16:creationId xmlns:a16="http://schemas.microsoft.com/office/drawing/2014/main" id="{60D3D900-9AED-4699-9343-0657AFA41E99}"/>
              </a:ext>
            </a:extLst>
          </p:cNvPr>
          <p:cNvSpPr>
            <a:spLocks noGrp="1"/>
          </p:cNvSpPr>
          <p:nvPr>
            <p:ph type="title"/>
          </p:nvPr>
        </p:nvSpPr>
        <p:spPr>
          <a:xfrm>
            <a:off x="628650" y="219545"/>
            <a:ext cx="7886700" cy="1160039"/>
          </a:xfrm>
        </p:spPr>
        <p:txBody>
          <a:bodyPr>
            <a:normAutofit/>
          </a:bodyPr>
          <a:lstStyle/>
          <a:p>
            <a:r>
              <a:rPr lang="en-US" sz="2800" dirty="0">
                <a:solidFill>
                  <a:schemeClr val="tx2"/>
                </a:solidFill>
              </a:rPr>
              <a:t>Program Information</a:t>
            </a:r>
            <a:endParaRPr lang="en-US" sz="2400" dirty="0">
              <a:solidFill>
                <a:schemeClr val="tx2"/>
              </a:solidFill>
            </a:endParaRPr>
          </a:p>
        </p:txBody>
      </p:sp>
      <p:sp>
        <p:nvSpPr>
          <p:cNvPr id="8" name="TextBox 24">
            <a:extLst>
              <a:ext uri="{FF2B5EF4-FFF2-40B4-BE49-F238E27FC236}">
                <a16:creationId xmlns:a16="http://schemas.microsoft.com/office/drawing/2014/main" id="{7315512C-3EDE-45AD-B14F-545FDBAB5274}"/>
              </a:ext>
            </a:extLst>
          </p:cNvPr>
          <p:cNvSpPr txBox="1"/>
          <p:nvPr/>
        </p:nvSpPr>
        <p:spPr>
          <a:xfrm>
            <a:off x="629476" y="6258613"/>
            <a:ext cx="80970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srgbClr val="002E6D"/>
                </a:solidFill>
                <a:effectLst/>
                <a:uLnTx/>
                <a:uFillTx/>
                <a:latin typeface="Calibri" panose="020F0502020204030204"/>
                <a:ea typeface="+mn-ea"/>
                <a:cs typeface="+mn-cs"/>
              </a:rPr>
              <a:t>SBA.gov/Disaster </a:t>
            </a:r>
            <a:r>
              <a:rPr kumimoji="0" lang="en-US" sz="1800" b="1" i="0" u="none" strike="noStrike" kern="1200" cap="none" spc="0" normalizeH="0" baseline="0" noProof="0" dirty="0">
                <a:ln>
                  <a:noFill/>
                </a:ln>
                <a:solidFill>
                  <a:srgbClr val="002E6D"/>
                </a:solidFill>
                <a:effectLst/>
                <a:uLnTx/>
                <a:uFillTx/>
                <a:latin typeface="Calibri" panose="020F0502020204030204"/>
                <a:ea typeface="+mn-ea"/>
                <a:cs typeface="+mn-cs"/>
              </a:rPr>
              <a:t>| </a:t>
            </a:r>
            <a:r>
              <a:rPr kumimoji="0" lang="en-US" sz="1800" i="0" u="none" strike="noStrike" kern="1200" cap="none" spc="0" normalizeH="0" baseline="0" noProof="0" dirty="0">
                <a:ln>
                  <a:noFill/>
                </a:ln>
                <a:solidFill>
                  <a:srgbClr val="002E6D"/>
                </a:solidFill>
                <a:effectLst/>
                <a:uLnTx/>
                <a:uFillTx/>
                <a:latin typeface="Calibri" panose="020F0502020204030204"/>
                <a:ea typeface="+mn-ea"/>
                <a:cs typeface="+mn-cs"/>
              </a:rPr>
              <a:t>1-800-659-2955</a:t>
            </a:r>
            <a:r>
              <a:rPr kumimoji="0" lang="en-US" sz="1800" b="1" i="0" u="none" strike="noStrike" kern="1200" cap="none" spc="0" normalizeH="0" baseline="0" noProof="0" dirty="0">
                <a:ln>
                  <a:noFill/>
                </a:ln>
                <a:solidFill>
                  <a:srgbClr val="002E6D"/>
                </a:solidFill>
                <a:effectLst/>
                <a:uLnTx/>
                <a:uFillTx/>
                <a:latin typeface="Calibri" panose="020F0502020204030204"/>
                <a:ea typeface="+mn-ea"/>
                <a:cs typeface="+mn-cs"/>
              </a:rPr>
              <a:t> | </a:t>
            </a:r>
            <a:r>
              <a:rPr kumimoji="0" lang="en-US" sz="1800" i="0" u="none" strike="noStrike" kern="1200" cap="none" spc="0" normalizeH="0" baseline="0" noProof="0" dirty="0">
                <a:ln>
                  <a:noFill/>
                </a:ln>
                <a:solidFill>
                  <a:srgbClr val="002E6D"/>
                </a:solidFill>
                <a:effectLst/>
                <a:uLnTx/>
                <a:uFillTx/>
                <a:latin typeface="Calibri" panose="020F0502020204030204"/>
                <a:ea typeface="+mn-ea"/>
                <a:cs typeface="+mn-cs"/>
              </a:rPr>
              <a:t>(TTY) 1-800-877-8339 </a:t>
            </a:r>
          </a:p>
        </p:txBody>
      </p:sp>
      <p:sp>
        <p:nvSpPr>
          <p:cNvPr id="13" name="Content Placeholder 2">
            <a:extLst>
              <a:ext uri="{FF2B5EF4-FFF2-40B4-BE49-F238E27FC236}">
                <a16:creationId xmlns:a16="http://schemas.microsoft.com/office/drawing/2014/main" id="{37036379-1B9C-42D9-ADE7-8464F21BD283}"/>
              </a:ext>
            </a:extLst>
          </p:cNvPr>
          <p:cNvSpPr>
            <a:spLocks noGrp="1"/>
          </p:cNvSpPr>
          <p:nvPr>
            <p:ph idx="1"/>
          </p:nvPr>
        </p:nvSpPr>
        <p:spPr>
          <a:xfrm>
            <a:off x="628650" y="1073426"/>
            <a:ext cx="7110621" cy="2994990"/>
          </a:xfrm>
        </p:spPr>
        <p:txBody>
          <a:bodyPr>
            <a:noAutofit/>
          </a:bodyPr>
          <a:lstStyle/>
          <a:p>
            <a:pPr>
              <a:lnSpc>
                <a:spcPct val="100000"/>
              </a:lnSpc>
              <a:spcBef>
                <a:spcPts val="0"/>
              </a:spcBef>
            </a:pPr>
            <a:endParaRPr lang="en-US" sz="1000" b="0" i="0" u="none" strike="noStrike" baseline="0" dirty="0">
              <a:solidFill>
                <a:srgbClr val="000000"/>
              </a:solidFill>
              <a:latin typeface="Source Sans Pro" panose="020B0503030403020204" pitchFamily="34" charset="0"/>
              <a:ea typeface="Source Sans Pro" panose="020B0503030403020204" pitchFamily="34" charset="0"/>
            </a:endParaRPr>
          </a:p>
          <a:p>
            <a:pPr>
              <a:lnSpc>
                <a:spcPct val="100000"/>
              </a:lnSpc>
              <a:spcBef>
                <a:spcPts val="0"/>
              </a:spcBef>
              <a:spcAft>
                <a:spcPts val="600"/>
              </a:spcAft>
              <a:buFont typeface="Wingdings" panose="05000000000000000000" pitchFamily="2" charset="2"/>
              <a:buChar char="§"/>
            </a:pPr>
            <a:r>
              <a:rPr lang="en-US" sz="1800" b="1" i="1" dirty="0">
                <a:solidFill>
                  <a:srgbClr val="003F80"/>
                </a:solidFill>
                <a:latin typeface="Source Sans Pro" panose="020B0503030403020204" pitchFamily="34" charset="0"/>
                <a:ea typeface="Source Sans Pro" panose="020B0503030403020204" pitchFamily="34" charset="0"/>
              </a:rPr>
              <a:t> </a:t>
            </a:r>
            <a:r>
              <a:rPr lang="en-US" sz="2000" b="1" i="1" dirty="0">
                <a:solidFill>
                  <a:srgbClr val="003F80"/>
                </a:solidFill>
                <a:latin typeface="Source Sans Pro" panose="020B0503030403020204" pitchFamily="34" charset="0"/>
                <a:ea typeface="Source Sans Pro" panose="020B0503030403020204" pitchFamily="34" charset="0"/>
              </a:rPr>
              <a:t>Interest Rates</a:t>
            </a:r>
            <a:endParaRPr lang="en-US" sz="2000" b="1" i="1" strike="noStrike" baseline="0" dirty="0">
              <a:solidFill>
                <a:srgbClr val="003F80"/>
              </a:solidFill>
              <a:latin typeface="Source Sans Pro" panose="020B0503030403020204" pitchFamily="34" charset="0"/>
              <a:ea typeface="Source Sans Pro" panose="020B0503030403020204" pitchFamily="34" charset="0"/>
            </a:endParaRPr>
          </a:p>
          <a:p>
            <a:pPr marL="0" indent="0">
              <a:lnSpc>
                <a:spcPct val="100000"/>
              </a:lnSpc>
              <a:spcBef>
                <a:spcPts val="0"/>
              </a:spcBef>
              <a:buNone/>
            </a:pPr>
            <a:r>
              <a:rPr lang="en-US" sz="1500" b="1" u="sng" dirty="0">
                <a:solidFill>
                  <a:srgbClr val="FF0000"/>
                </a:solidFill>
                <a:latin typeface="Source Sans Pro" panose="020B0503030403020204" pitchFamily="34" charset="0"/>
                <a:ea typeface="Source Sans Pro" panose="020B0503030403020204" pitchFamily="34" charset="0"/>
              </a:rPr>
              <a:t>Physical Property Damage</a:t>
            </a:r>
            <a:r>
              <a:rPr lang="en-US" sz="1500" b="0" i="0" u="none" strike="noStrike" baseline="0" dirty="0">
                <a:solidFill>
                  <a:srgbClr val="000000"/>
                </a:solidFill>
                <a:latin typeface="Source Sans Pro" panose="020B0503030403020204" pitchFamily="34" charset="0"/>
                <a:ea typeface="Source Sans Pro" panose="020B0503030403020204" pitchFamily="34" charset="0"/>
              </a:rPr>
              <a:t>	               </a:t>
            </a:r>
            <a:r>
              <a:rPr lang="en-US" sz="1500" u="sng" dirty="0">
                <a:solidFill>
                  <a:schemeClr val="tx2"/>
                </a:solidFill>
                <a:latin typeface="Source Sans Pro" panose="020B0503030403020204" pitchFamily="34" charset="0"/>
                <a:ea typeface="Source Sans Pro" panose="020B0503030403020204" pitchFamily="34" charset="0"/>
              </a:rPr>
              <a:t>As Low As</a:t>
            </a:r>
            <a:r>
              <a:rPr lang="en-US" sz="1500" b="0" i="0" u="sng" strike="noStrike" baseline="0" dirty="0">
                <a:solidFill>
                  <a:schemeClr val="tx2"/>
                </a:solidFill>
                <a:latin typeface="Source Sans Pro" panose="020B0503030403020204" pitchFamily="34" charset="0"/>
                <a:ea typeface="Source Sans Pro" panose="020B0503030403020204" pitchFamily="34" charset="0"/>
              </a:rPr>
              <a:t> </a:t>
            </a:r>
            <a:endParaRPr lang="en-US" sz="1500" b="0" i="0" u="none" strike="noStrike" baseline="0" dirty="0">
              <a:solidFill>
                <a:schemeClr val="tx2"/>
              </a:solidFill>
              <a:latin typeface="Source Sans Pro" panose="020B0503030403020204" pitchFamily="34" charset="0"/>
              <a:ea typeface="Source Sans Pro" panose="020B0503030403020204" pitchFamily="34" charset="0"/>
            </a:endParaRPr>
          </a:p>
          <a:p>
            <a:pPr marL="0" indent="0">
              <a:lnSpc>
                <a:spcPct val="100000"/>
              </a:lnSpc>
              <a:spcBef>
                <a:spcPts val="0"/>
              </a:spcBef>
              <a:buNone/>
            </a:pPr>
            <a:r>
              <a:rPr lang="en-US" sz="1500" b="0" i="0" u="none" strike="noStrike" baseline="0" dirty="0">
                <a:solidFill>
                  <a:schemeClr val="tx2"/>
                </a:solidFill>
                <a:latin typeface="Source Sans Pro" panose="020B0503030403020204" pitchFamily="34" charset="0"/>
                <a:ea typeface="Source Sans Pro" panose="020B0503030403020204" pitchFamily="34" charset="0"/>
              </a:rPr>
              <a:t>Homeo</a:t>
            </a:r>
            <a:r>
              <a:rPr lang="en-US" sz="1500" dirty="0">
                <a:solidFill>
                  <a:schemeClr val="tx2"/>
                </a:solidFill>
                <a:latin typeface="Source Sans Pro" panose="020B0503030403020204" pitchFamily="34" charset="0"/>
                <a:ea typeface="Source Sans Pro" panose="020B0503030403020204" pitchFamily="34" charset="0"/>
              </a:rPr>
              <a:t>wners &amp; Renters</a:t>
            </a:r>
            <a:r>
              <a:rPr lang="en-US" sz="1500" b="0" i="0" u="none" strike="noStrike" baseline="0" dirty="0">
                <a:solidFill>
                  <a:schemeClr val="tx2"/>
                </a:solidFill>
                <a:latin typeface="Source Sans Pro" panose="020B0503030403020204" pitchFamily="34" charset="0"/>
                <a:ea typeface="Source Sans Pro" panose="020B0503030403020204" pitchFamily="34" charset="0"/>
              </a:rPr>
              <a:t> </a:t>
            </a:r>
            <a:r>
              <a:rPr lang="en-US" sz="1500" b="0" i="0" u="none" strike="noStrike" baseline="0" dirty="0">
                <a:solidFill>
                  <a:srgbClr val="000000"/>
                </a:solidFill>
                <a:latin typeface="Source Sans Pro" panose="020B0503030403020204" pitchFamily="34" charset="0"/>
                <a:ea typeface="Source Sans Pro" panose="020B0503030403020204" pitchFamily="34" charset="0"/>
              </a:rPr>
              <a:t>			</a:t>
            </a:r>
            <a:r>
              <a:rPr lang="en-US" sz="1500" b="1" i="0" u="none" strike="noStrike" baseline="0" dirty="0">
                <a:solidFill>
                  <a:schemeClr val="tx2"/>
                </a:solidFill>
                <a:latin typeface="Source Sans Pro" panose="020B0503030403020204" pitchFamily="34" charset="0"/>
                <a:ea typeface="Source Sans Pro" panose="020B0503030403020204" pitchFamily="34" charset="0"/>
              </a:rPr>
              <a:t>1.563%</a:t>
            </a:r>
            <a:r>
              <a:rPr lang="en-US" sz="1500" b="1" i="0" u="none" strike="noStrike" baseline="0" dirty="0">
                <a:solidFill>
                  <a:srgbClr val="003F80"/>
                </a:solidFill>
                <a:latin typeface="Source Sans Pro" panose="020B0503030403020204" pitchFamily="34" charset="0"/>
                <a:ea typeface="Source Sans Pro" panose="020B0503030403020204" pitchFamily="34" charset="0"/>
              </a:rPr>
              <a:t> </a:t>
            </a:r>
            <a:r>
              <a:rPr lang="en-US" sz="1500" b="1" dirty="0">
                <a:solidFill>
                  <a:srgbClr val="003F80"/>
                </a:solidFill>
                <a:latin typeface="Source Sans Pro" panose="020B0503030403020204" pitchFamily="34" charset="0"/>
                <a:ea typeface="Source Sans Pro" panose="020B0503030403020204" pitchFamily="34" charset="0"/>
              </a:rPr>
              <a:t>                                      </a:t>
            </a:r>
            <a:r>
              <a:rPr lang="en-US" sz="1500" dirty="0">
                <a:solidFill>
                  <a:srgbClr val="000000"/>
                </a:solidFill>
                <a:latin typeface="Source Sans Pro" panose="020B0503030403020204" pitchFamily="34" charset="0"/>
                <a:ea typeface="Source Sans Pro" panose="020B0503030403020204" pitchFamily="34" charset="0"/>
              </a:rPr>
              <a:t>                </a:t>
            </a:r>
            <a:r>
              <a:rPr lang="en-US" sz="1500" b="0" i="0" u="none" strike="noStrike" baseline="0" dirty="0">
                <a:solidFill>
                  <a:srgbClr val="000000"/>
                </a:solidFill>
                <a:latin typeface="Source Sans Pro" panose="020B0503030403020204" pitchFamily="34" charset="0"/>
                <a:ea typeface="Source Sans Pro" panose="020B0503030403020204" pitchFamily="34" charset="0"/>
              </a:rPr>
              <a:t>  	</a:t>
            </a:r>
          </a:p>
          <a:p>
            <a:pPr marL="0" indent="0">
              <a:lnSpc>
                <a:spcPct val="100000"/>
              </a:lnSpc>
              <a:spcBef>
                <a:spcPts val="0"/>
              </a:spcBef>
              <a:buNone/>
            </a:pPr>
            <a:r>
              <a:rPr lang="en-US" sz="1500" b="0" i="0" u="none" strike="noStrike" baseline="0" dirty="0">
                <a:solidFill>
                  <a:schemeClr val="tx2"/>
                </a:solidFill>
                <a:latin typeface="Source Sans Pro" panose="020B0503030403020204" pitchFamily="34" charset="0"/>
                <a:ea typeface="Source Sans Pro" panose="020B0503030403020204" pitchFamily="34" charset="0"/>
              </a:rPr>
              <a:t>Businesses of all sizes</a:t>
            </a:r>
            <a:r>
              <a:rPr lang="en-US" sz="1500" b="0" i="0" u="none" strike="noStrike" baseline="0" dirty="0">
                <a:solidFill>
                  <a:srgbClr val="000000"/>
                </a:solidFill>
                <a:latin typeface="Source Sans Pro" panose="020B0503030403020204" pitchFamily="34" charset="0"/>
                <a:ea typeface="Source Sans Pro" panose="020B0503030403020204" pitchFamily="34" charset="0"/>
              </a:rPr>
              <a:t>			</a:t>
            </a:r>
            <a:r>
              <a:rPr lang="en-US" sz="1500" b="1" i="0" u="none" strike="noStrike" baseline="0" dirty="0">
                <a:solidFill>
                  <a:schemeClr val="tx2"/>
                </a:solidFill>
                <a:latin typeface="Source Sans Pro" panose="020B0503030403020204" pitchFamily="34" charset="0"/>
                <a:ea typeface="Source Sans Pro" panose="020B0503030403020204" pitchFamily="34" charset="0"/>
              </a:rPr>
              <a:t>2</a:t>
            </a:r>
            <a:r>
              <a:rPr lang="en-US" sz="1500" b="1" dirty="0">
                <a:solidFill>
                  <a:schemeClr val="tx2"/>
                </a:solidFill>
                <a:latin typeface="Source Sans Pro" panose="020B0503030403020204" pitchFamily="34" charset="0"/>
                <a:ea typeface="Source Sans Pro" panose="020B0503030403020204" pitchFamily="34" charset="0"/>
              </a:rPr>
              <a:t>.855%</a:t>
            </a:r>
            <a:r>
              <a:rPr lang="en-US" sz="1500" b="0" i="0" u="none" strike="noStrike" baseline="0" dirty="0">
                <a:solidFill>
                  <a:srgbClr val="000000"/>
                </a:solidFill>
                <a:latin typeface="Source Sans Pro" panose="020B0503030403020204" pitchFamily="34" charset="0"/>
                <a:ea typeface="Source Sans Pro" panose="020B0503030403020204" pitchFamily="34" charset="0"/>
              </a:rPr>
              <a:t> 				 	</a:t>
            </a:r>
          </a:p>
          <a:p>
            <a:pPr marL="0" indent="0">
              <a:lnSpc>
                <a:spcPct val="100000"/>
              </a:lnSpc>
              <a:spcBef>
                <a:spcPts val="0"/>
              </a:spcBef>
              <a:buNone/>
            </a:pPr>
            <a:r>
              <a:rPr lang="en-US" sz="1500" b="0" i="0" u="none" strike="noStrike" baseline="0" dirty="0">
                <a:solidFill>
                  <a:schemeClr val="tx2"/>
                </a:solidFill>
                <a:latin typeface="Source Sans Pro" panose="020B0503030403020204" pitchFamily="34" charset="0"/>
                <a:ea typeface="Source Sans Pro" panose="020B0503030403020204" pitchFamily="34" charset="0"/>
              </a:rPr>
              <a:t>Non-Profit Organizations </a:t>
            </a:r>
            <a:r>
              <a:rPr lang="en-US" sz="1500" b="0" i="0" u="none" strike="noStrike" baseline="0" dirty="0">
                <a:solidFill>
                  <a:srgbClr val="000000"/>
                </a:solidFill>
                <a:latin typeface="Source Sans Pro" panose="020B0503030403020204" pitchFamily="34" charset="0"/>
                <a:ea typeface="Source Sans Pro" panose="020B0503030403020204" pitchFamily="34" charset="0"/>
              </a:rPr>
              <a:t>			</a:t>
            </a:r>
            <a:r>
              <a:rPr lang="en-US" sz="1500" b="1" dirty="0">
                <a:solidFill>
                  <a:schemeClr val="tx2"/>
                </a:solidFill>
                <a:latin typeface="Source Sans Pro" panose="020B0503030403020204" pitchFamily="34" charset="0"/>
                <a:ea typeface="Source Sans Pro" panose="020B0503030403020204" pitchFamily="34" charset="0"/>
              </a:rPr>
              <a:t>2.000%</a:t>
            </a:r>
            <a:r>
              <a:rPr lang="en-US" sz="1500" b="1" i="0" u="none" strike="noStrike" baseline="0" dirty="0">
                <a:solidFill>
                  <a:srgbClr val="000000"/>
                </a:solidFill>
                <a:latin typeface="Source Sans Pro" panose="020B0503030403020204" pitchFamily="34" charset="0"/>
                <a:ea typeface="Source Sans Pro" panose="020B0503030403020204" pitchFamily="34" charset="0"/>
              </a:rPr>
              <a:t> </a:t>
            </a:r>
            <a:r>
              <a:rPr lang="en-US" sz="1500" b="0" i="0" u="none" strike="noStrike" baseline="0" dirty="0">
                <a:solidFill>
                  <a:srgbClr val="000000"/>
                </a:solidFill>
                <a:latin typeface="Source Sans Pro" panose="020B0503030403020204" pitchFamily="34" charset="0"/>
                <a:ea typeface="Source Sans Pro" panose="020B0503030403020204" pitchFamily="34" charset="0"/>
              </a:rPr>
              <a:t>				 </a:t>
            </a:r>
          </a:p>
          <a:p>
            <a:pPr marL="0" indent="0">
              <a:lnSpc>
                <a:spcPct val="100000"/>
              </a:lnSpc>
              <a:spcBef>
                <a:spcPts val="0"/>
              </a:spcBef>
              <a:buNone/>
            </a:pPr>
            <a:endParaRPr lang="en-US" sz="1400" b="0" i="0" u="none" strike="noStrike" baseline="0" dirty="0">
              <a:solidFill>
                <a:srgbClr val="000000"/>
              </a:solidFill>
              <a:latin typeface="Source Sans Pro" panose="020B0503030403020204" pitchFamily="34" charset="0"/>
              <a:ea typeface="Source Sans Pro" panose="020B0503030403020204" pitchFamily="34" charset="0"/>
            </a:endParaRPr>
          </a:p>
          <a:p>
            <a:pPr marL="0" indent="0">
              <a:lnSpc>
                <a:spcPct val="100000"/>
              </a:lnSpc>
              <a:spcBef>
                <a:spcPts val="0"/>
              </a:spcBef>
              <a:buNone/>
            </a:pPr>
            <a:r>
              <a:rPr lang="en-US" sz="1500" b="1" i="0" u="sng" strike="noStrike" baseline="0" dirty="0">
                <a:solidFill>
                  <a:srgbClr val="FF0000"/>
                </a:solidFill>
                <a:latin typeface="Source Sans Pro" panose="020B0503030403020204" pitchFamily="34" charset="0"/>
                <a:ea typeface="Source Sans Pro" panose="020B0503030403020204" pitchFamily="34" charset="0"/>
              </a:rPr>
              <a:t>Economic Injury Disaste</a:t>
            </a:r>
            <a:r>
              <a:rPr lang="en-US" sz="1500" b="1" u="sng" dirty="0">
                <a:solidFill>
                  <a:srgbClr val="FF0000"/>
                </a:solidFill>
                <a:latin typeface="Source Sans Pro" panose="020B0503030403020204" pitchFamily="34" charset="0"/>
                <a:ea typeface="Source Sans Pro" panose="020B0503030403020204" pitchFamily="34" charset="0"/>
              </a:rPr>
              <a:t>r </a:t>
            </a:r>
            <a:r>
              <a:rPr lang="en-US" sz="1500" b="1" i="0" u="sng" strike="noStrike" baseline="0" dirty="0">
                <a:solidFill>
                  <a:srgbClr val="FF0000"/>
                </a:solidFill>
                <a:latin typeface="Source Sans Pro" panose="020B0503030403020204" pitchFamily="34" charset="0"/>
                <a:ea typeface="Source Sans Pro" panose="020B0503030403020204" pitchFamily="34" charset="0"/>
              </a:rPr>
              <a:t>Loans</a:t>
            </a:r>
            <a:r>
              <a:rPr lang="en-US" sz="1500" b="0" i="0" u="none" strike="noStrike" baseline="0" dirty="0">
                <a:solidFill>
                  <a:srgbClr val="000000"/>
                </a:solidFill>
                <a:latin typeface="Source Sans Pro" panose="020B0503030403020204" pitchFamily="34" charset="0"/>
                <a:ea typeface="Source Sans Pro" panose="020B0503030403020204" pitchFamily="34" charset="0"/>
              </a:rPr>
              <a:t>	    	</a:t>
            </a:r>
            <a:endParaRPr lang="en-US" sz="1500" b="0" i="0" u="none" strike="noStrike" baseline="0" dirty="0">
              <a:solidFill>
                <a:schemeClr val="tx2"/>
              </a:solidFill>
              <a:latin typeface="Source Sans Pro" panose="020B0503030403020204" pitchFamily="34" charset="0"/>
              <a:ea typeface="Source Sans Pro" panose="020B0503030403020204" pitchFamily="34" charset="0"/>
            </a:endParaRPr>
          </a:p>
          <a:p>
            <a:pPr marL="0" indent="0">
              <a:lnSpc>
                <a:spcPct val="100000"/>
              </a:lnSpc>
              <a:spcBef>
                <a:spcPts val="0"/>
              </a:spcBef>
              <a:buNone/>
            </a:pPr>
            <a:r>
              <a:rPr lang="en-US" sz="1500" b="0" i="0" u="none" strike="noStrike" baseline="0" dirty="0">
                <a:solidFill>
                  <a:schemeClr val="tx2"/>
                </a:solidFill>
                <a:latin typeface="Source Sans Pro" panose="020B0503030403020204" pitchFamily="34" charset="0"/>
                <a:ea typeface="Source Sans Pro" panose="020B0503030403020204" pitchFamily="34" charset="0"/>
              </a:rPr>
              <a:t>Small Businesses &amp; Small Agricultural </a:t>
            </a:r>
          </a:p>
          <a:p>
            <a:pPr marL="0" indent="0">
              <a:lnSpc>
                <a:spcPct val="100000"/>
              </a:lnSpc>
              <a:spcBef>
                <a:spcPts val="0"/>
              </a:spcBef>
              <a:buNone/>
            </a:pPr>
            <a:r>
              <a:rPr lang="en-US" sz="1500" b="0" i="0" u="none" strike="noStrike" baseline="0" dirty="0">
                <a:solidFill>
                  <a:schemeClr val="tx2"/>
                </a:solidFill>
                <a:latin typeface="Source Sans Pro" panose="020B0503030403020204" pitchFamily="34" charset="0"/>
                <a:ea typeface="Source Sans Pro" panose="020B0503030403020204" pitchFamily="34" charset="0"/>
              </a:rPr>
              <a:t>Cooperatives </a:t>
            </a:r>
            <a:r>
              <a:rPr lang="en-US" sz="1500" b="0" i="0" u="none" strike="noStrike" baseline="0" dirty="0">
                <a:solidFill>
                  <a:srgbClr val="000000"/>
                </a:solidFill>
                <a:latin typeface="Source Sans Pro" panose="020B0503030403020204" pitchFamily="34" charset="0"/>
                <a:ea typeface="Source Sans Pro" panose="020B0503030403020204" pitchFamily="34" charset="0"/>
              </a:rPr>
              <a:t>				</a:t>
            </a:r>
            <a:r>
              <a:rPr lang="en-US" sz="1500" b="1" i="0" u="none" strike="noStrike" baseline="0" dirty="0">
                <a:solidFill>
                  <a:schemeClr val="tx2"/>
                </a:solidFill>
                <a:latin typeface="Source Sans Pro" panose="020B0503030403020204" pitchFamily="34" charset="0"/>
                <a:ea typeface="Source Sans Pro" panose="020B0503030403020204" pitchFamily="34" charset="0"/>
              </a:rPr>
              <a:t>2</a:t>
            </a:r>
            <a:r>
              <a:rPr lang="en-US" sz="1500" b="1" dirty="0">
                <a:solidFill>
                  <a:schemeClr val="tx2"/>
                </a:solidFill>
                <a:latin typeface="Source Sans Pro" panose="020B0503030403020204" pitchFamily="34" charset="0"/>
                <a:ea typeface="Source Sans Pro" panose="020B0503030403020204" pitchFamily="34" charset="0"/>
              </a:rPr>
              <a:t>.855%</a:t>
            </a:r>
            <a:r>
              <a:rPr lang="en-US" sz="1500" b="0" i="0" u="none" strike="noStrike" baseline="0" dirty="0">
                <a:solidFill>
                  <a:srgbClr val="000000"/>
                </a:solidFill>
                <a:latin typeface="Source Sans Pro" panose="020B0503030403020204" pitchFamily="34" charset="0"/>
                <a:ea typeface="Source Sans Pro" panose="020B0503030403020204" pitchFamily="34" charset="0"/>
              </a:rPr>
              <a:t> 			</a:t>
            </a:r>
            <a:r>
              <a:rPr lang="en-US" sz="1500" dirty="0">
                <a:solidFill>
                  <a:srgbClr val="000000"/>
                </a:solidFill>
                <a:latin typeface="Source Sans Pro" panose="020B0503030403020204" pitchFamily="34" charset="0"/>
                <a:ea typeface="Source Sans Pro" panose="020B0503030403020204" pitchFamily="34" charset="0"/>
              </a:rPr>
              <a:t>	</a:t>
            </a:r>
            <a:r>
              <a:rPr lang="en-US" sz="1500" b="0" i="0" u="none" strike="noStrike" baseline="0" dirty="0">
                <a:solidFill>
                  <a:srgbClr val="000000"/>
                </a:solidFill>
                <a:latin typeface="Source Sans Pro" panose="020B0503030403020204" pitchFamily="34" charset="0"/>
                <a:ea typeface="Source Sans Pro" panose="020B0503030403020204" pitchFamily="34" charset="0"/>
              </a:rPr>
              <a:t>  	</a:t>
            </a:r>
          </a:p>
          <a:p>
            <a:pPr marL="0" indent="0">
              <a:lnSpc>
                <a:spcPct val="100000"/>
              </a:lnSpc>
              <a:spcBef>
                <a:spcPts val="0"/>
              </a:spcBef>
              <a:buNone/>
            </a:pPr>
            <a:r>
              <a:rPr lang="en-US" sz="1500" b="0" i="0" u="none" strike="noStrike" baseline="0" dirty="0">
                <a:solidFill>
                  <a:schemeClr val="tx2"/>
                </a:solidFill>
                <a:latin typeface="Source Sans Pro" panose="020B0503030403020204" pitchFamily="34" charset="0"/>
                <a:ea typeface="Source Sans Pro" panose="020B0503030403020204" pitchFamily="34" charset="0"/>
              </a:rPr>
              <a:t>Non-Profit Organizations </a:t>
            </a:r>
            <a:r>
              <a:rPr lang="en-US" sz="1500" b="0" i="0" u="none" strike="noStrike" baseline="0" dirty="0">
                <a:solidFill>
                  <a:srgbClr val="000000"/>
                </a:solidFill>
                <a:latin typeface="Source Sans Pro" panose="020B0503030403020204" pitchFamily="34" charset="0"/>
                <a:ea typeface="Source Sans Pro" panose="020B0503030403020204" pitchFamily="34" charset="0"/>
              </a:rPr>
              <a:t>			</a:t>
            </a:r>
            <a:r>
              <a:rPr lang="en-US" sz="1500" b="1" dirty="0">
                <a:solidFill>
                  <a:schemeClr val="tx2"/>
                </a:solidFill>
                <a:latin typeface="Source Sans Pro" panose="020B0503030403020204" pitchFamily="34" charset="0"/>
                <a:ea typeface="Source Sans Pro" panose="020B0503030403020204" pitchFamily="34" charset="0"/>
              </a:rPr>
              <a:t>2.000%</a:t>
            </a:r>
            <a:r>
              <a:rPr lang="en-US" sz="1500" b="1" i="0" u="none" strike="noStrike" baseline="0" dirty="0">
                <a:solidFill>
                  <a:schemeClr val="tx2"/>
                </a:solidFill>
                <a:latin typeface="Source Sans Pro" panose="020B0503030403020204" pitchFamily="34" charset="0"/>
                <a:ea typeface="Source Sans Pro" panose="020B0503030403020204" pitchFamily="34" charset="0"/>
              </a:rPr>
              <a:t> </a:t>
            </a:r>
            <a:r>
              <a:rPr lang="en-US" sz="1500" b="0" i="0" u="none" strike="noStrike" baseline="0" dirty="0">
                <a:solidFill>
                  <a:srgbClr val="000000"/>
                </a:solidFill>
                <a:latin typeface="Source Sans Pro" panose="020B0503030403020204" pitchFamily="34" charset="0"/>
                <a:ea typeface="Source Sans Pro" panose="020B0503030403020204" pitchFamily="34" charset="0"/>
              </a:rPr>
              <a:t>		</a:t>
            </a:r>
            <a:r>
              <a:rPr lang="en-US" sz="1500" dirty="0">
                <a:solidFill>
                  <a:srgbClr val="000000"/>
                </a:solidFill>
                <a:latin typeface="Source Sans Pro" panose="020B0503030403020204" pitchFamily="34" charset="0"/>
                <a:ea typeface="Source Sans Pro" panose="020B0503030403020204" pitchFamily="34" charset="0"/>
              </a:rPr>
              <a:t>		</a:t>
            </a:r>
            <a:r>
              <a:rPr lang="en-US" sz="1500" b="0" i="0" u="none" strike="noStrike" baseline="0" dirty="0">
                <a:solidFill>
                  <a:srgbClr val="000000"/>
                </a:solidFill>
                <a:latin typeface="Source Sans Pro" panose="020B0503030403020204" pitchFamily="34" charset="0"/>
                <a:ea typeface="Source Sans Pro" panose="020B0503030403020204" pitchFamily="34" charset="0"/>
              </a:rPr>
              <a:t> </a:t>
            </a:r>
            <a:r>
              <a:rPr lang="en-US" sz="1500" dirty="0">
                <a:solidFill>
                  <a:srgbClr val="003F80"/>
                </a:solidFill>
                <a:latin typeface="Source Sans Pro" panose="020B0503030403020204" pitchFamily="34" charset="0"/>
                <a:ea typeface="Source Sans Pro" panose="020B0503030403020204" pitchFamily="34" charset="0"/>
              </a:rPr>
              <a:t> </a:t>
            </a:r>
            <a:r>
              <a:rPr lang="en-US" sz="1500" b="0" i="0" u="none" strike="noStrike" baseline="0" dirty="0">
                <a:solidFill>
                  <a:srgbClr val="000000"/>
                </a:solidFill>
                <a:latin typeface="Source Sans Pro" panose="020B0503030403020204" pitchFamily="34" charset="0"/>
                <a:ea typeface="Source Sans Pro" panose="020B0503030403020204" pitchFamily="34" charset="0"/>
              </a:rPr>
              <a:t>	</a:t>
            </a:r>
          </a:p>
          <a:p>
            <a:pPr marL="0" indent="0">
              <a:buNone/>
            </a:pPr>
            <a:r>
              <a:rPr lang="en-US" sz="2000" b="0" i="0" u="none" strike="noStrike" baseline="0" dirty="0">
                <a:solidFill>
                  <a:srgbClr val="000000"/>
                </a:solidFill>
                <a:latin typeface="Source Sans Pro" panose="020B0503030403020204" pitchFamily="34" charset="0"/>
                <a:ea typeface="Source Sans Pro" panose="020B0503030403020204" pitchFamily="34" charset="0"/>
              </a:rPr>
              <a:t>	</a:t>
            </a:r>
          </a:p>
          <a:p>
            <a:pPr marL="0" indent="0">
              <a:buNone/>
            </a:pPr>
            <a:endParaRPr lang="en-US" b="0" i="0" u="none" strike="noStrike" baseline="0" dirty="0">
              <a:solidFill>
                <a:srgbClr val="000000"/>
              </a:solidFill>
              <a:latin typeface="Source Sans Pro" panose="020B0503030403020204" pitchFamily="34" charset="0"/>
              <a:ea typeface="Source Sans Pro" panose="020B0503030403020204" pitchFamily="34" charset="0"/>
            </a:endParaRPr>
          </a:p>
          <a:p>
            <a:pPr>
              <a:lnSpc>
                <a:spcPct val="100000"/>
              </a:lnSpc>
              <a:spcBef>
                <a:spcPts val="0"/>
              </a:spcBef>
            </a:pPr>
            <a:endParaRPr lang="en-US" sz="1000" b="0" i="0" u="none" strike="noStrike" baseline="0" dirty="0">
              <a:solidFill>
                <a:srgbClr val="000000"/>
              </a:solidFill>
              <a:latin typeface="Source Sans Pro" panose="020B0503030403020204" pitchFamily="34" charset="0"/>
              <a:ea typeface="Source Sans Pro" panose="020B0503030403020204" pitchFamily="34" charset="0"/>
            </a:endParaRPr>
          </a:p>
          <a:p>
            <a:pPr marL="0" indent="0">
              <a:buNone/>
            </a:pPr>
            <a:r>
              <a:rPr lang="en-US" sz="1400" b="0" i="0" u="none" strike="noStrike" baseline="0" dirty="0">
                <a:solidFill>
                  <a:srgbClr val="000000"/>
                </a:solidFill>
                <a:latin typeface="Source Sans Pro" panose="020B0503030403020204" pitchFamily="34" charset="0"/>
                <a:ea typeface="Source Sans Pro" panose="020B0503030403020204" pitchFamily="34" charset="0"/>
              </a:rPr>
              <a:t>	</a:t>
            </a:r>
          </a:p>
          <a:p>
            <a:pPr marL="0" indent="0">
              <a:buNone/>
            </a:pPr>
            <a:endParaRPr lang="en-US" sz="1400" b="0" i="0" u="none" strike="noStrike" baseline="0" dirty="0">
              <a:solidFill>
                <a:srgbClr val="000000"/>
              </a:solidFill>
              <a:latin typeface="Source Sans Pro" panose="020B0503030403020204" pitchFamily="34" charset="0"/>
              <a:ea typeface="Source Sans Pro" panose="020B0503030403020204" pitchFamily="34" charset="0"/>
            </a:endParaRPr>
          </a:p>
        </p:txBody>
      </p:sp>
      <p:sp>
        <p:nvSpPr>
          <p:cNvPr id="9" name="TextBox 6">
            <a:extLst>
              <a:ext uri="{FF2B5EF4-FFF2-40B4-BE49-F238E27FC236}">
                <a16:creationId xmlns:a16="http://schemas.microsoft.com/office/drawing/2014/main" id="{710A4E38-AF96-46C8-8D06-2F982E7B960E}"/>
              </a:ext>
            </a:extLst>
          </p:cNvPr>
          <p:cNvSpPr txBox="1"/>
          <p:nvPr/>
        </p:nvSpPr>
        <p:spPr>
          <a:xfrm>
            <a:off x="615811" y="4621413"/>
            <a:ext cx="7981950" cy="183127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marR="0" lvl="0" indent="-342900" algn="l" defTabSz="685749"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0" lang="en-US" sz="2000" b="1" i="1" u="none" strike="noStrike" kern="1200" cap="none" spc="0" normalizeH="0" baseline="0" noProof="0" dirty="0">
                <a:ln>
                  <a:noFill/>
                </a:ln>
                <a:solidFill>
                  <a:srgbClr val="003F80"/>
                </a:solidFill>
                <a:effectLst/>
                <a:uLnTx/>
                <a:uFillTx/>
                <a:latin typeface="Source Sans Pro" panose="020B0503030403020204" pitchFamily="34" charset="0"/>
                <a:ea typeface="Source Sans Pro" panose="020B0503030403020204" pitchFamily="34" charset="0"/>
                <a:cs typeface="+mn-cs"/>
              </a:rPr>
              <a:t> Filing Deadlines: </a:t>
            </a:r>
            <a:endParaRPr kumimoji="0" lang="en-US" sz="2000" b="0" i="0" u="none" strike="noStrike" kern="1200" cap="none" spc="0" normalizeH="0" baseline="0" noProof="0" dirty="0">
              <a:ln>
                <a:noFill/>
              </a:ln>
              <a:solidFill>
                <a:srgbClr val="003F80"/>
              </a:solidFill>
              <a:effectLst/>
              <a:uLnTx/>
              <a:uFillTx/>
              <a:latin typeface="Source Sans Pro" panose="020B0503030403020204" pitchFamily="34" charset="0"/>
              <a:ea typeface="Source Sans Pro" panose="020B0503030403020204" pitchFamily="34" charset="0"/>
              <a:cs typeface="+mn-cs"/>
            </a:endParaRPr>
          </a:p>
          <a:p>
            <a:pPr marL="0" marR="0" lvl="0" indent="0" algn="ctr" defTabSz="685749" rtl="0" eaLnBrk="1" fontAlgn="auto" latinLnBrk="0" hangingPunct="1">
              <a:lnSpc>
                <a:spcPct val="100000"/>
              </a:lnSpc>
              <a:spcBef>
                <a:spcPts val="0"/>
              </a:spcBef>
              <a:spcAft>
                <a:spcPts val="0"/>
              </a:spcAft>
              <a:buClrTx/>
              <a:buSzTx/>
              <a:buFont typeface="Arial"/>
              <a:buNone/>
              <a:tabLst/>
              <a:defRPr/>
            </a:pPr>
            <a:r>
              <a:rPr kumimoji="0" lang="en-US" sz="2000" b="1"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mn-cs"/>
              </a:rPr>
              <a:t>Physical Property Damage Applications: </a:t>
            </a:r>
            <a:r>
              <a:rPr lang="en-US" sz="2000" b="1" i="1" dirty="0">
                <a:solidFill>
                  <a:srgbClr val="002E69"/>
                </a:solidFill>
                <a:latin typeface="Source Sans Pro" panose="020B0503030403020204" pitchFamily="34" charset="0"/>
                <a:ea typeface="Source Sans Pro" panose="020B0503030403020204" pitchFamily="34" charset="0"/>
              </a:rPr>
              <a:t>November 4</a:t>
            </a:r>
            <a:r>
              <a:rPr kumimoji="0" lang="en-US" sz="2000" b="1" i="1" u="none" strike="noStrike" kern="1200" cap="none" spc="0" normalizeH="0" baseline="0" noProof="0" dirty="0">
                <a:ln>
                  <a:noFill/>
                </a:ln>
                <a:solidFill>
                  <a:srgbClr val="002E69"/>
                </a:solidFill>
                <a:effectLst/>
                <a:uLnTx/>
                <a:uFillTx/>
                <a:latin typeface="Source Sans Pro" panose="020B0503030403020204" pitchFamily="34" charset="0"/>
                <a:ea typeface="Source Sans Pro" panose="020B0503030403020204" pitchFamily="34" charset="0"/>
                <a:cs typeface="+mn-cs"/>
              </a:rPr>
              <a:t>, 2021 </a:t>
            </a:r>
          </a:p>
          <a:p>
            <a:pPr marL="0" marR="0" lvl="0" indent="0" algn="ctr" defTabSz="685749" rtl="0" eaLnBrk="1" fontAlgn="auto" latinLnBrk="0" hangingPunct="1">
              <a:lnSpc>
                <a:spcPct val="100000"/>
              </a:lnSpc>
              <a:spcBef>
                <a:spcPts val="0"/>
              </a:spcBef>
              <a:spcAft>
                <a:spcPts val="600"/>
              </a:spcAft>
              <a:buClrTx/>
              <a:buSzTx/>
              <a:buFont typeface="Arial"/>
              <a:buNone/>
              <a:tabLst/>
              <a:defRPr/>
            </a:pPr>
            <a:r>
              <a:rPr kumimoji="0" lang="en-US" sz="2000" b="1"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mn-cs"/>
              </a:rPr>
              <a:t>Economic Injury (Working Capital): </a:t>
            </a:r>
            <a:r>
              <a:rPr kumimoji="0" lang="en-US" sz="2000" b="1" i="1" u="none" strike="noStrike" kern="1200" cap="none" spc="0" normalizeH="0" baseline="0" noProof="0" dirty="0">
                <a:ln>
                  <a:noFill/>
                </a:ln>
                <a:solidFill>
                  <a:srgbClr val="002E69"/>
                </a:solidFill>
                <a:effectLst/>
                <a:uLnTx/>
                <a:uFillTx/>
                <a:latin typeface="Source Sans Pro" panose="020B0503030403020204" pitchFamily="34" charset="0"/>
                <a:ea typeface="Source Sans Pro" panose="020B0503030403020204" pitchFamily="34" charset="0"/>
                <a:cs typeface="+mn-cs"/>
              </a:rPr>
              <a:t>June 6, 2022 </a:t>
            </a:r>
          </a:p>
          <a:p>
            <a:pPr marL="0" marR="0" lvl="0" indent="0" algn="ctr" defTabSz="685749" rtl="0" eaLnBrk="1" fontAlgn="auto" latinLnBrk="0" hangingPunct="1">
              <a:lnSpc>
                <a:spcPct val="100000"/>
              </a:lnSpc>
              <a:spcBef>
                <a:spcPts val="0"/>
              </a:spcBef>
              <a:spcAft>
                <a:spcPts val="600"/>
              </a:spcAft>
              <a:buClrTx/>
              <a:buSzTx/>
              <a:buFont typeface="Arial"/>
              <a:buNone/>
              <a:tabLst/>
              <a:defRPr/>
            </a:pPr>
            <a:r>
              <a:rPr kumimoji="0" lang="en-US" sz="2000" b="1" i="1" u="none" strike="noStrike" kern="1200" cap="none" spc="0" normalizeH="0" baseline="0" noProof="0" dirty="0">
                <a:ln>
                  <a:noFill/>
                </a:ln>
                <a:solidFill>
                  <a:srgbClr val="002E69"/>
                </a:solidFill>
                <a:effectLst/>
                <a:uLnTx/>
                <a:uFillTx/>
                <a:latin typeface="Source Sans Pro" panose="020B0503030403020204" pitchFamily="34" charset="0"/>
                <a:ea typeface="Source Sans Pro" panose="020B0503030403020204" pitchFamily="34" charset="0"/>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1B1E29"/>
              </a:solidFill>
              <a:effectLst/>
              <a:uLnTx/>
              <a:uFillTx/>
              <a:latin typeface="Merriweather"/>
              <a:ea typeface="+mn-ea"/>
              <a:cs typeface="+mn-cs"/>
            </a:endParaRPr>
          </a:p>
        </p:txBody>
      </p:sp>
      <p:pic>
        <p:nvPicPr>
          <p:cNvPr id="12" name="Picture 11" descr="A blue and white logo&#10;&#10;Description automatically generated with low confidence">
            <a:extLst>
              <a:ext uri="{FF2B5EF4-FFF2-40B4-BE49-F238E27FC236}">
                <a16:creationId xmlns:a16="http://schemas.microsoft.com/office/drawing/2014/main" id="{4B0545E8-A61C-417E-A221-A141BEF7DC86}"/>
              </a:ext>
            </a:extLst>
          </p:cNvPr>
          <p:cNvPicPr>
            <a:picLocks noChangeAspect="1"/>
          </p:cNvPicPr>
          <p:nvPr/>
        </p:nvPicPr>
        <p:blipFill>
          <a:blip r:embed="rId2"/>
          <a:stretch>
            <a:fillRect/>
          </a:stretch>
        </p:blipFill>
        <p:spPr>
          <a:xfrm>
            <a:off x="5014183" y="1862831"/>
            <a:ext cx="3501167" cy="2575749"/>
          </a:xfrm>
          <a:prstGeom prst="rect">
            <a:avLst/>
          </a:prstGeom>
        </p:spPr>
      </p:pic>
    </p:spTree>
    <p:extLst>
      <p:ext uri="{BB962C8B-B14F-4D97-AF65-F5344CB8AC3E}">
        <p14:creationId xmlns:p14="http://schemas.microsoft.com/office/powerpoint/2010/main" val="385069024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61"/>
          <p:cNvGraphicFramePr>
            <a:graphicFrameLocks noGrp="1"/>
          </p:cNvGraphicFramePr>
          <p:nvPr>
            <p:ph idx="1"/>
            <p:extLst>
              <p:ext uri="{D42A27DB-BD31-4B8C-83A1-F6EECF244321}">
                <p14:modId xmlns:p14="http://schemas.microsoft.com/office/powerpoint/2010/main" val="3259968815"/>
              </p:ext>
            </p:extLst>
          </p:nvPr>
        </p:nvGraphicFramePr>
        <p:xfrm>
          <a:off x="261718" y="902804"/>
          <a:ext cx="8577263" cy="4608007"/>
        </p:xfrm>
        <a:graphic>
          <a:graphicData uri="http://schemas.openxmlformats.org/drawingml/2006/table">
            <a:tbl>
              <a:tblPr>
                <a:effectLst>
                  <a:outerShdw blurRad="50800" dist="38100" dir="16200000" rotWithShape="0">
                    <a:prstClr val="black">
                      <a:alpha val="40000"/>
                    </a:prstClr>
                  </a:outerShdw>
                </a:effectLst>
              </a:tblPr>
              <a:tblGrid>
                <a:gridCol w="2498233">
                  <a:extLst>
                    <a:ext uri="{9D8B030D-6E8A-4147-A177-3AD203B41FA5}">
                      <a16:colId xmlns:a16="http://schemas.microsoft.com/office/drawing/2014/main" val="20000"/>
                    </a:ext>
                  </a:extLst>
                </a:gridCol>
                <a:gridCol w="1998585">
                  <a:extLst>
                    <a:ext uri="{9D8B030D-6E8A-4147-A177-3AD203B41FA5}">
                      <a16:colId xmlns:a16="http://schemas.microsoft.com/office/drawing/2014/main" val="20001"/>
                    </a:ext>
                  </a:extLst>
                </a:gridCol>
                <a:gridCol w="1998585">
                  <a:extLst>
                    <a:ext uri="{9D8B030D-6E8A-4147-A177-3AD203B41FA5}">
                      <a16:colId xmlns:a16="http://schemas.microsoft.com/office/drawing/2014/main" val="20002"/>
                    </a:ext>
                  </a:extLst>
                </a:gridCol>
                <a:gridCol w="2081860">
                  <a:extLst>
                    <a:ext uri="{9D8B030D-6E8A-4147-A177-3AD203B41FA5}">
                      <a16:colId xmlns:a16="http://schemas.microsoft.com/office/drawing/2014/main" val="20003"/>
                    </a:ext>
                  </a:extLst>
                </a:gridCol>
              </a:tblGrid>
              <a:tr h="4338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2"/>
                          </a:solidFill>
                          <a:effectLst/>
                          <a:latin typeface="Source Sans Pro" panose="020B0503030403020204" pitchFamily="34" charset="0"/>
                          <a:ea typeface="ＭＳ Ｐゴシック" pitchFamily="1" charset="-128"/>
                        </a:rPr>
                        <a:t>Types of Loans</a:t>
                      </a:r>
                    </a:p>
                  </a:txBody>
                  <a:tcPr marL="91436" marR="91436"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2"/>
                          </a:solidFill>
                          <a:effectLst/>
                          <a:latin typeface="Source Sans Pro" panose="020B0503030403020204" pitchFamily="34" charset="0"/>
                          <a:ea typeface="ＭＳ Ｐゴシック" pitchFamily="1" charset="-128"/>
                        </a:rPr>
                        <a:t>Borrowers</a:t>
                      </a:r>
                    </a:p>
                  </a:txBody>
                  <a:tcPr marL="91436" marR="9143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2"/>
                          </a:solidFill>
                          <a:effectLst/>
                          <a:latin typeface="Source Sans Pro" panose="020B0503030403020204" pitchFamily="34" charset="0"/>
                          <a:ea typeface="ＭＳ Ｐゴシック" pitchFamily="1" charset="-128"/>
                        </a:rPr>
                        <a:t>Purpose</a:t>
                      </a:r>
                    </a:p>
                  </a:txBody>
                  <a:tcPr marL="91436" marR="9143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2"/>
                          </a:solidFill>
                          <a:effectLst/>
                          <a:latin typeface="Source Sans Pro" panose="020B0503030403020204" pitchFamily="34" charset="0"/>
                          <a:ea typeface="ＭＳ Ｐゴシック" pitchFamily="1" charset="-128"/>
                        </a:rPr>
                        <a:t>Max Amount</a:t>
                      </a:r>
                    </a:p>
                  </a:txBody>
                  <a:tcPr marL="91436" marR="9143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7843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2"/>
                          </a:solidFill>
                          <a:effectLst/>
                          <a:latin typeface="Source Sans Pro" panose="020B0503030403020204" pitchFamily="34" charset="0"/>
                          <a:ea typeface="ＭＳ Ｐゴシック" pitchFamily="1" charset="-128"/>
                        </a:rPr>
                        <a:t>Physical Damage (Businesses) </a:t>
                      </a:r>
                    </a:p>
                  </a:txBody>
                  <a:tcPr marL="91436" marR="91436"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rPr>
                        <a:t>Businesses and private</a:t>
                      </a:r>
                      <a:br>
                        <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rPr>
                      </a:br>
                      <a:r>
                        <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rPr>
                        <a:t>nonprofits</a:t>
                      </a:r>
                    </a:p>
                  </a:txBody>
                  <a:tcPr marL="91436" marR="9143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rPr>
                        <a:t>Repair/replace real estate, equipment, furniture, etc.</a:t>
                      </a:r>
                    </a:p>
                  </a:txBody>
                  <a:tcPr marL="91436" marR="9143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rPr>
                        <a:t>$2 million </a:t>
                      </a:r>
                      <a:r>
                        <a:rPr kumimoji="0" lang="en-US" sz="1600" b="1" i="0" u="none" strike="noStrike" cap="none" normalizeH="0" baseline="0" dirty="0">
                          <a:ln>
                            <a:noFill/>
                          </a:ln>
                          <a:solidFill>
                            <a:srgbClr val="FF0000"/>
                          </a:solidFill>
                          <a:effectLst/>
                          <a:latin typeface="Source Sans Pro" panose="020B0503030403020204" pitchFamily="34" charset="0"/>
                          <a:ea typeface="ＭＳ Ｐゴシック" pitchFamily="1" charset="-128"/>
                        </a:rPr>
                        <a:t>*</a:t>
                      </a:r>
                    </a:p>
                  </a:txBody>
                  <a:tcPr marL="91436" marR="9143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7843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2"/>
                          </a:solidFill>
                          <a:effectLst/>
                          <a:latin typeface="Source Sans Pro" panose="020B0503030403020204" pitchFamily="34" charset="0"/>
                          <a:ea typeface="ＭＳ Ｐゴシック" pitchFamily="1" charset="-128"/>
                        </a:rPr>
                        <a:t>Economic Injury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2"/>
                          </a:solidFill>
                          <a:effectLst/>
                          <a:latin typeface="Source Sans Pro" panose="020B0503030403020204" pitchFamily="34" charset="0"/>
                          <a:ea typeface="ＭＳ Ｐゴシック" pitchFamily="1" charset="-128"/>
                        </a:rPr>
                        <a:t>(EIDL)</a:t>
                      </a:r>
                      <a:endPar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endParaRPr>
                    </a:p>
                  </a:txBody>
                  <a:tcPr marL="91436" marR="91436"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rPr>
                        <a:t>Small businesses &amp; private </a:t>
                      </a:r>
                      <a:br>
                        <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rPr>
                      </a:br>
                      <a:r>
                        <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rPr>
                        <a:t>nonprofits</a:t>
                      </a:r>
                    </a:p>
                  </a:txBody>
                  <a:tcPr marL="91436" marR="9143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rPr>
                        <a:t>Economic injury disaster loans or working capital loans</a:t>
                      </a:r>
                    </a:p>
                  </a:txBody>
                  <a:tcPr marL="91436" marR="9143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rPr>
                        <a:t>$2 million </a:t>
                      </a:r>
                      <a:r>
                        <a:rPr kumimoji="0" lang="en-US" sz="1600" b="1" i="0" u="none" strike="noStrike" cap="none" normalizeH="0" baseline="0" dirty="0">
                          <a:ln>
                            <a:noFill/>
                          </a:ln>
                          <a:solidFill>
                            <a:srgbClr val="FF0000"/>
                          </a:solidFill>
                          <a:effectLst/>
                          <a:latin typeface="Source Sans Pro" panose="020B0503030403020204" pitchFamily="34" charset="0"/>
                          <a:ea typeface="ＭＳ Ｐゴシック" pitchFamily="1" charset="-128"/>
                        </a:rPr>
                        <a:t>*</a:t>
                      </a:r>
                    </a:p>
                  </a:txBody>
                  <a:tcPr marL="91436" marR="9143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81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2"/>
                          </a:solidFill>
                          <a:effectLst/>
                          <a:latin typeface="Source Sans Pro" panose="020B0503030403020204" pitchFamily="34" charset="0"/>
                          <a:ea typeface="ＭＳ Ｐゴシック" pitchFamily="1" charset="-128"/>
                        </a:rPr>
                        <a:t>Physical Damage (Homes)</a:t>
                      </a:r>
                      <a:endPar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endParaRPr>
                    </a:p>
                  </a:txBody>
                  <a:tcPr marL="91436" marR="91436"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rPr>
                        <a:t>Homeowners</a:t>
                      </a:r>
                    </a:p>
                  </a:txBody>
                  <a:tcPr marL="91436" marR="9143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rPr>
                        <a:t>Repair or replace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2"/>
                          </a:solidFill>
                          <a:effectLst/>
                          <a:latin typeface="Source Sans Pro" panose="020B0503030403020204" pitchFamily="34" charset="0"/>
                          <a:ea typeface="ＭＳ Ｐゴシック" pitchFamily="1" charset="-128"/>
                        </a:rPr>
                        <a:t>real property</a:t>
                      </a:r>
                      <a:endPar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endParaRPr>
                    </a:p>
                  </a:txBody>
                  <a:tcPr marL="91436" marR="9143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rPr>
                        <a:t>$200,000</a:t>
                      </a:r>
                    </a:p>
                  </a:txBody>
                  <a:tcPr marL="91436" marR="9143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507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2"/>
                          </a:solidFill>
                          <a:effectLst/>
                          <a:latin typeface="Source Sans Pro" panose="020B0503030403020204" pitchFamily="34" charset="0"/>
                          <a:ea typeface="ＭＳ Ｐゴシック" pitchFamily="1" charset="-128"/>
                        </a:rPr>
                        <a:t>Physical Damage (Contents)</a:t>
                      </a:r>
                      <a:endPar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endParaRPr>
                    </a:p>
                  </a:txBody>
                  <a:tcPr marL="91436" marR="91436"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rPr>
                        <a:t>Homeowners &amp; Renters</a:t>
                      </a:r>
                    </a:p>
                  </a:txBody>
                  <a:tcPr marL="91436" marR="9143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rPr>
                        <a:t>Repair or replace </a:t>
                      </a:r>
                      <a:r>
                        <a:rPr kumimoji="0" lang="en-US" sz="1600" b="1" i="0" u="none" strike="noStrike" cap="none" normalizeH="0" baseline="0" dirty="0">
                          <a:ln>
                            <a:noFill/>
                          </a:ln>
                          <a:solidFill>
                            <a:schemeClr val="tx2"/>
                          </a:solidFill>
                          <a:effectLst/>
                          <a:latin typeface="Source Sans Pro" panose="020B0503030403020204" pitchFamily="34" charset="0"/>
                          <a:ea typeface="ＭＳ Ｐゴシック" pitchFamily="1" charset="-128"/>
                        </a:rPr>
                        <a:t>personal property</a:t>
                      </a:r>
                    </a:p>
                  </a:txBody>
                  <a:tcPr marL="91436" marR="9143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rPr>
                        <a:t>$40,000</a:t>
                      </a:r>
                    </a:p>
                  </a:txBody>
                  <a:tcPr marL="91436" marR="9143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13870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2"/>
                          </a:solidFill>
                          <a:effectLst/>
                          <a:latin typeface="Source Sans Pro" panose="020B0503030403020204" pitchFamily="34" charset="0"/>
                          <a:ea typeface="ＭＳ Ｐゴシック" pitchFamily="1" charset="-128"/>
                        </a:rPr>
                        <a:t>Mitigation Funding</a:t>
                      </a:r>
                      <a:endParaRPr kumimoji="0" lang="en-US" sz="1300" b="0" i="0" u="none" strike="noStrike" cap="none" normalizeH="0" baseline="0" dirty="0">
                        <a:ln>
                          <a:noFill/>
                        </a:ln>
                        <a:solidFill>
                          <a:schemeClr val="tx2"/>
                        </a:solidFill>
                        <a:effectLst/>
                        <a:latin typeface="Source Sans Pro" panose="020B0503030403020204" pitchFamily="34" charset="0"/>
                        <a:ea typeface="ＭＳ Ｐゴシック" pitchFamily="1" charset="-128"/>
                      </a:endParaRPr>
                    </a:p>
                  </a:txBody>
                  <a:tcPr marL="91436" marR="91436"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rPr>
                        <a:t>Businesses, private</a:t>
                      </a:r>
                      <a:br>
                        <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rPr>
                      </a:br>
                      <a:r>
                        <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rPr>
                        <a:t>nonprofits and homeowners</a:t>
                      </a:r>
                    </a:p>
                  </a:txBody>
                  <a:tcPr marL="91436" marR="9143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rPr>
                        <a:t>Protect the property against future damage from similar disasters</a:t>
                      </a:r>
                    </a:p>
                  </a:txBody>
                  <a:tcPr marL="91436" marR="9143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2"/>
                          </a:solidFill>
                          <a:effectLst/>
                          <a:latin typeface="Source Sans Pro" panose="020B0503030403020204" pitchFamily="34" charset="0"/>
                          <a:ea typeface="ＭＳ Ｐゴシック" pitchFamily="1" charset="-128"/>
                        </a:rPr>
                        <a:t>Up to 20% of verified physical damage. Homeowners limited to $200,000. </a:t>
                      </a:r>
                    </a:p>
                  </a:txBody>
                  <a:tcPr marL="91436" marR="9143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9496" name="TextBox 2"/>
          <p:cNvSpPr txBox="1">
            <a:spLocks noChangeArrowheads="1"/>
          </p:cNvSpPr>
          <p:nvPr/>
        </p:nvSpPr>
        <p:spPr bwMode="auto">
          <a:xfrm>
            <a:off x="248466" y="5559283"/>
            <a:ext cx="85772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rgbClr val="545555"/>
                </a:solidFill>
                <a:latin typeface="Arial" charset="0"/>
                <a:ea typeface="ＭＳ Ｐゴシック" pitchFamily="34" charset="-128"/>
              </a:defRPr>
            </a:lvl1pPr>
            <a:lvl2pPr marL="742950" indent="-285750" eaLnBrk="0" hangingPunct="0">
              <a:defRPr sz="2000">
                <a:solidFill>
                  <a:srgbClr val="545555"/>
                </a:solidFill>
                <a:latin typeface="Arial" charset="0"/>
                <a:ea typeface="ＭＳ Ｐゴシック" pitchFamily="34" charset="-128"/>
              </a:defRPr>
            </a:lvl2pPr>
            <a:lvl3pPr marL="1143000" indent="-228600" eaLnBrk="0" hangingPunct="0">
              <a:defRPr sz="2000">
                <a:solidFill>
                  <a:srgbClr val="545555"/>
                </a:solidFill>
                <a:latin typeface="Arial" charset="0"/>
                <a:ea typeface="ＭＳ Ｐゴシック" pitchFamily="34" charset="-128"/>
              </a:defRPr>
            </a:lvl3pPr>
            <a:lvl4pPr marL="1600200" indent="-228600" eaLnBrk="0" hangingPunct="0">
              <a:defRPr sz="2000">
                <a:solidFill>
                  <a:srgbClr val="545555"/>
                </a:solidFill>
                <a:latin typeface="Arial" charset="0"/>
                <a:ea typeface="ＭＳ Ｐゴシック" pitchFamily="34" charset="-128"/>
              </a:defRPr>
            </a:lvl4pPr>
            <a:lvl5pPr marL="2057400" indent="-228600" eaLnBrk="0" hangingPunct="0">
              <a:defRPr sz="2000">
                <a:solidFill>
                  <a:srgbClr val="545555"/>
                </a:solidFill>
                <a:latin typeface="Arial" charset="0"/>
                <a:ea typeface="ＭＳ Ｐゴシック" pitchFamily="34" charset="-128"/>
              </a:defRPr>
            </a:lvl5pPr>
            <a:lvl6pPr marL="2514600" indent="-228600" eaLnBrk="0" fontAlgn="base" hangingPunct="0">
              <a:spcBef>
                <a:spcPct val="0"/>
              </a:spcBef>
              <a:spcAft>
                <a:spcPct val="0"/>
              </a:spcAft>
              <a:defRPr sz="2000">
                <a:solidFill>
                  <a:srgbClr val="545555"/>
                </a:solidFill>
                <a:latin typeface="Arial" charset="0"/>
                <a:ea typeface="ＭＳ Ｐゴシック" pitchFamily="34" charset="-128"/>
              </a:defRPr>
            </a:lvl6pPr>
            <a:lvl7pPr marL="2971800" indent="-228600" eaLnBrk="0" fontAlgn="base" hangingPunct="0">
              <a:spcBef>
                <a:spcPct val="0"/>
              </a:spcBef>
              <a:spcAft>
                <a:spcPct val="0"/>
              </a:spcAft>
              <a:defRPr sz="2000">
                <a:solidFill>
                  <a:srgbClr val="545555"/>
                </a:solidFill>
                <a:latin typeface="Arial" charset="0"/>
                <a:ea typeface="ＭＳ Ｐゴシック" pitchFamily="34" charset="-128"/>
              </a:defRPr>
            </a:lvl7pPr>
            <a:lvl8pPr marL="3429000" indent="-228600" eaLnBrk="0" fontAlgn="base" hangingPunct="0">
              <a:spcBef>
                <a:spcPct val="0"/>
              </a:spcBef>
              <a:spcAft>
                <a:spcPct val="0"/>
              </a:spcAft>
              <a:defRPr sz="2000">
                <a:solidFill>
                  <a:srgbClr val="545555"/>
                </a:solidFill>
                <a:latin typeface="Arial" charset="0"/>
                <a:ea typeface="ＭＳ Ｐゴシック" pitchFamily="34" charset="-128"/>
              </a:defRPr>
            </a:lvl8pPr>
            <a:lvl9pPr marL="3886200" indent="-228600" eaLnBrk="0" fontAlgn="base" hangingPunct="0">
              <a:spcBef>
                <a:spcPct val="0"/>
              </a:spcBef>
              <a:spcAft>
                <a:spcPct val="0"/>
              </a:spcAft>
              <a:defRPr sz="2000">
                <a:solidFill>
                  <a:srgbClr val="545555"/>
                </a:solidFill>
                <a:latin typeface="Arial" charset="0"/>
                <a:ea typeface="ＭＳ Ｐゴシック" pitchFamily="34" charset="-128"/>
              </a:defRPr>
            </a:lvl9pPr>
          </a:lstStyle>
          <a:p>
            <a:pPr eaLnBrk="1" hangingPunct="1">
              <a:defRPr/>
            </a:pPr>
            <a:r>
              <a:rPr lang="en-US" altLang="en-US" sz="1600" b="1" dirty="0">
                <a:solidFill>
                  <a:srgbClr val="FF0000"/>
                </a:solidFill>
                <a:latin typeface="Source Sans Pro" panose="020B0503030403020204" pitchFamily="34" charset="0"/>
              </a:rPr>
              <a:t>* </a:t>
            </a:r>
            <a:r>
              <a:rPr lang="en-US" altLang="en-US" sz="1600" dirty="0">
                <a:solidFill>
                  <a:schemeClr val="tx2"/>
                </a:solidFill>
                <a:latin typeface="Source Sans Pro" panose="020B0503030403020204" pitchFamily="34" charset="0"/>
              </a:rPr>
              <a:t>Unless the business qualifies as a Major Source of Employment (MSE).</a:t>
            </a:r>
          </a:p>
        </p:txBody>
      </p:sp>
      <p:sp>
        <p:nvSpPr>
          <p:cNvPr id="7" name="Title 1">
            <a:extLst>
              <a:ext uri="{FF2B5EF4-FFF2-40B4-BE49-F238E27FC236}">
                <a16:creationId xmlns:a16="http://schemas.microsoft.com/office/drawing/2014/main" id="{BCC8C0B3-B49B-4475-A7D8-CF9EAF7EAD0A}"/>
              </a:ext>
            </a:extLst>
          </p:cNvPr>
          <p:cNvSpPr>
            <a:spLocks noGrp="1"/>
          </p:cNvSpPr>
          <p:nvPr>
            <p:ph type="title"/>
          </p:nvPr>
        </p:nvSpPr>
        <p:spPr>
          <a:xfrm>
            <a:off x="628650" y="219545"/>
            <a:ext cx="7886700" cy="1160039"/>
          </a:xfrm>
        </p:spPr>
        <p:txBody>
          <a:bodyPr>
            <a:normAutofit/>
          </a:bodyPr>
          <a:lstStyle/>
          <a:p>
            <a:r>
              <a:rPr lang="en-US" sz="2800" dirty="0">
                <a:solidFill>
                  <a:schemeClr val="tx2"/>
                </a:solidFill>
              </a:rPr>
              <a:t>Program Information</a:t>
            </a:r>
            <a:endParaRPr lang="en-US" sz="2400" dirty="0">
              <a:solidFill>
                <a:schemeClr val="tx2"/>
              </a:solidFill>
            </a:endParaRPr>
          </a:p>
        </p:txBody>
      </p:sp>
      <p:sp>
        <p:nvSpPr>
          <p:cNvPr id="3" name="Slide Number Placeholder 2">
            <a:extLst>
              <a:ext uri="{FF2B5EF4-FFF2-40B4-BE49-F238E27FC236}">
                <a16:creationId xmlns:a16="http://schemas.microsoft.com/office/drawing/2014/main" id="{F0728C0B-1ED0-41CD-9021-96279FD2A6DA}"/>
              </a:ext>
            </a:extLst>
          </p:cNvPr>
          <p:cNvSpPr>
            <a:spLocks noGrp="1"/>
          </p:cNvSpPr>
          <p:nvPr>
            <p:ph type="sldNum" sz="quarter" idx="10"/>
          </p:nvPr>
        </p:nvSpPr>
        <p:spPr/>
        <p:txBody>
          <a:bodyPr/>
          <a:lstStyle/>
          <a:p>
            <a:pPr>
              <a:defRPr/>
            </a:pPr>
            <a:fld id="{76734FD3-2F9E-4B17-97B2-29B8D7CB7E0B}" type="slidenum">
              <a:rPr lang="en-US" altLang="en-US" smtClean="0"/>
              <a:pPr>
                <a:defRPr/>
              </a:pPr>
              <a:t>7</a:t>
            </a:fld>
            <a:endParaRPr lang="en-US" altLang="en-US" dirty="0"/>
          </a:p>
        </p:txBody>
      </p:sp>
      <p:sp>
        <p:nvSpPr>
          <p:cNvPr id="8" name="Slide Number Placeholder 1">
            <a:extLst>
              <a:ext uri="{FF2B5EF4-FFF2-40B4-BE49-F238E27FC236}">
                <a16:creationId xmlns:a16="http://schemas.microsoft.com/office/drawing/2014/main" id="{2BE3ACBA-F598-4E59-A82F-FF1B8864F415}"/>
              </a:ext>
            </a:extLst>
          </p:cNvPr>
          <p:cNvSpPr txBox="1">
            <a:spLocks/>
          </p:cNvSpPr>
          <p:nvPr/>
        </p:nvSpPr>
        <p:spPr>
          <a:xfrm>
            <a:off x="6796510" y="6194307"/>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Source Sans Pro" charset="0"/>
                <a:ea typeface="Source Sans Pro" charset="0"/>
                <a:cs typeface="Source Sans Pro"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8F79BBD-3AFF-45DC-BC99-4BB0B3E9E4A3}" type="slidenum">
              <a:rPr kumimoji="0" lang="en-US" sz="900" b="1" i="0" u="none" strike="noStrike" kern="1200" cap="none" spc="0" normalizeH="0" baseline="0" noProof="0" smtClean="0">
                <a:ln>
                  <a:noFill/>
                </a:ln>
                <a:solidFill>
                  <a:srgbClr val="002E6D"/>
                </a:solidFill>
                <a:effectLst/>
                <a:uLnTx/>
                <a:uFillTx/>
                <a:latin typeface="Source Sans Pro" charset="0"/>
                <a:ea typeface="Source Sans Pro"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900" b="1" i="0" u="none" strike="noStrike" kern="1200" cap="none" spc="0" normalizeH="0" baseline="0" noProof="0" dirty="0">
              <a:ln>
                <a:noFill/>
              </a:ln>
              <a:solidFill>
                <a:srgbClr val="002E6D"/>
              </a:solidFill>
              <a:effectLst/>
              <a:uLnTx/>
              <a:uFillTx/>
              <a:latin typeface="Source Sans Pro" charset="0"/>
              <a:ea typeface="Source Sans Pro" charset="0"/>
            </a:endParaRPr>
          </a:p>
        </p:txBody>
      </p:sp>
      <p:sp>
        <p:nvSpPr>
          <p:cNvPr id="10" name="TextBox 24">
            <a:extLst>
              <a:ext uri="{FF2B5EF4-FFF2-40B4-BE49-F238E27FC236}">
                <a16:creationId xmlns:a16="http://schemas.microsoft.com/office/drawing/2014/main" id="{E33DFF23-88FB-4838-835D-B1CB0DA30A58}"/>
              </a:ext>
            </a:extLst>
          </p:cNvPr>
          <p:cNvSpPr txBox="1"/>
          <p:nvPr/>
        </p:nvSpPr>
        <p:spPr>
          <a:xfrm>
            <a:off x="629476" y="6258613"/>
            <a:ext cx="80970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srgbClr val="002E6D"/>
                </a:solidFill>
                <a:effectLst/>
                <a:uLnTx/>
                <a:uFillTx/>
                <a:latin typeface="Calibri" panose="020F0502020204030204"/>
                <a:ea typeface="+mn-ea"/>
                <a:cs typeface="+mn-cs"/>
              </a:rPr>
              <a:t>SBA.gov/Disaster </a:t>
            </a:r>
            <a:r>
              <a:rPr kumimoji="0" lang="en-US" sz="1800" b="1" i="0" u="none" strike="noStrike" kern="1200" cap="none" spc="0" normalizeH="0" baseline="0" noProof="0" dirty="0">
                <a:ln>
                  <a:noFill/>
                </a:ln>
                <a:solidFill>
                  <a:srgbClr val="002E6D"/>
                </a:solidFill>
                <a:effectLst/>
                <a:uLnTx/>
                <a:uFillTx/>
                <a:latin typeface="Calibri" panose="020F0502020204030204"/>
                <a:ea typeface="+mn-ea"/>
                <a:cs typeface="+mn-cs"/>
              </a:rPr>
              <a:t>| </a:t>
            </a:r>
            <a:r>
              <a:rPr kumimoji="0" lang="en-US" sz="1800" i="0" u="none" strike="noStrike" kern="1200" cap="none" spc="0" normalizeH="0" baseline="0" noProof="0" dirty="0">
                <a:ln>
                  <a:noFill/>
                </a:ln>
                <a:solidFill>
                  <a:srgbClr val="002E6D"/>
                </a:solidFill>
                <a:effectLst/>
                <a:uLnTx/>
                <a:uFillTx/>
                <a:latin typeface="Calibri" panose="020F0502020204030204"/>
                <a:ea typeface="+mn-ea"/>
                <a:cs typeface="+mn-cs"/>
              </a:rPr>
              <a:t>1-800-659-2955</a:t>
            </a:r>
            <a:r>
              <a:rPr kumimoji="0" lang="en-US" sz="1800" b="1" i="0" u="none" strike="noStrike" kern="1200" cap="none" spc="0" normalizeH="0" baseline="0" noProof="0" dirty="0">
                <a:ln>
                  <a:noFill/>
                </a:ln>
                <a:solidFill>
                  <a:srgbClr val="002E6D"/>
                </a:solidFill>
                <a:effectLst/>
                <a:uLnTx/>
                <a:uFillTx/>
                <a:latin typeface="Calibri" panose="020F0502020204030204"/>
                <a:ea typeface="+mn-ea"/>
                <a:cs typeface="+mn-cs"/>
              </a:rPr>
              <a:t> | </a:t>
            </a:r>
            <a:r>
              <a:rPr kumimoji="0" lang="en-US" sz="1800" i="0" u="none" strike="noStrike" kern="1200" cap="none" spc="0" normalizeH="0" baseline="0" noProof="0" dirty="0">
                <a:ln>
                  <a:noFill/>
                </a:ln>
                <a:solidFill>
                  <a:srgbClr val="002E6D"/>
                </a:solidFill>
                <a:effectLst/>
                <a:uLnTx/>
                <a:uFillTx/>
                <a:latin typeface="Calibri" panose="020F0502020204030204"/>
                <a:ea typeface="+mn-ea"/>
                <a:cs typeface="+mn-cs"/>
              </a:rPr>
              <a:t>(TTY) 1-800-877-8339 </a:t>
            </a:r>
          </a:p>
        </p:txBody>
      </p:sp>
    </p:spTree>
    <p:extLst>
      <p:ext uri="{BB962C8B-B14F-4D97-AF65-F5344CB8AC3E}">
        <p14:creationId xmlns:p14="http://schemas.microsoft.com/office/powerpoint/2010/main" val="426449985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Box 3"/>
          <p:cNvSpPr txBox="1">
            <a:spLocks noChangeArrowheads="1"/>
          </p:cNvSpPr>
          <p:nvPr/>
        </p:nvSpPr>
        <p:spPr bwMode="auto">
          <a:xfrm>
            <a:off x="328514" y="3304432"/>
            <a:ext cx="8361902"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rgbClr val="545555"/>
                </a:solidFill>
                <a:latin typeface="Arial" charset="0"/>
                <a:ea typeface="ＭＳ Ｐゴシック" pitchFamily="34" charset="-128"/>
              </a:defRPr>
            </a:lvl1pPr>
            <a:lvl2pPr marL="742950" indent="-285750" eaLnBrk="0" hangingPunct="0">
              <a:defRPr sz="2000">
                <a:solidFill>
                  <a:srgbClr val="545555"/>
                </a:solidFill>
                <a:latin typeface="Arial" charset="0"/>
                <a:ea typeface="ＭＳ Ｐゴシック" pitchFamily="34" charset="-128"/>
              </a:defRPr>
            </a:lvl2pPr>
            <a:lvl3pPr marL="1143000" indent="-228600" eaLnBrk="0" hangingPunct="0">
              <a:defRPr sz="2000">
                <a:solidFill>
                  <a:srgbClr val="545555"/>
                </a:solidFill>
                <a:latin typeface="Arial" charset="0"/>
                <a:ea typeface="ＭＳ Ｐゴシック" pitchFamily="34" charset="-128"/>
              </a:defRPr>
            </a:lvl3pPr>
            <a:lvl4pPr marL="1600200" indent="-228600" eaLnBrk="0" hangingPunct="0">
              <a:defRPr sz="2000">
                <a:solidFill>
                  <a:srgbClr val="545555"/>
                </a:solidFill>
                <a:latin typeface="Arial" charset="0"/>
                <a:ea typeface="ＭＳ Ｐゴシック" pitchFamily="34" charset="-128"/>
              </a:defRPr>
            </a:lvl4pPr>
            <a:lvl5pPr marL="2057400" indent="-228600" eaLnBrk="0" hangingPunct="0">
              <a:defRPr sz="2000">
                <a:solidFill>
                  <a:srgbClr val="545555"/>
                </a:solidFill>
                <a:latin typeface="Arial" charset="0"/>
                <a:ea typeface="ＭＳ Ｐゴシック" pitchFamily="34" charset="-128"/>
              </a:defRPr>
            </a:lvl5pPr>
            <a:lvl6pPr marL="2514600" indent="-228600" eaLnBrk="0" fontAlgn="base" hangingPunct="0">
              <a:spcBef>
                <a:spcPct val="0"/>
              </a:spcBef>
              <a:spcAft>
                <a:spcPct val="0"/>
              </a:spcAft>
              <a:defRPr sz="2000">
                <a:solidFill>
                  <a:srgbClr val="545555"/>
                </a:solidFill>
                <a:latin typeface="Arial" charset="0"/>
                <a:ea typeface="ＭＳ Ｐゴシック" pitchFamily="34" charset="-128"/>
              </a:defRPr>
            </a:lvl6pPr>
            <a:lvl7pPr marL="2971800" indent="-228600" eaLnBrk="0" fontAlgn="base" hangingPunct="0">
              <a:spcBef>
                <a:spcPct val="0"/>
              </a:spcBef>
              <a:spcAft>
                <a:spcPct val="0"/>
              </a:spcAft>
              <a:defRPr sz="2000">
                <a:solidFill>
                  <a:srgbClr val="545555"/>
                </a:solidFill>
                <a:latin typeface="Arial" charset="0"/>
                <a:ea typeface="ＭＳ Ｐゴシック" pitchFamily="34" charset="-128"/>
              </a:defRPr>
            </a:lvl7pPr>
            <a:lvl8pPr marL="3429000" indent="-228600" eaLnBrk="0" fontAlgn="base" hangingPunct="0">
              <a:spcBef>
                <a:spcPct val="0"/>
              </a:spcBef>
              <a:spcAft>
                <a:spcPct val="0"/>
              </a:spcAft>
              <a:defRPr sz="2000">
                <a:solidFill>
                  <a:srgbClr val="545555"/>
                </a:solidFill>
                <a:latin typeface="Arial" charset="0"/>
                <a:ea typeface="ＭＳ Ｐゴシック" pitchFamily="34" charset="-128"/>
              </a:defRPr>
            </a:lvl8pPr>
            <a:lvl9pPr marL="3886200" indent="-228600" eaLnBrk="0" fontAlgn="base" hangingPunct="0">
              <a:spcBef>
                <a:spcPct val="0"/>
              </a:spcBef>
              <a:spcAft>
                <a:spcPct val="0"/>
              </a:spcAft>
              <a:defRPr sz="2000">
                <a:solidFill>
                  <a:srgbClr val="545555"/>
                </a:solidFill>
                <a:latin typeface="Arial" charset="0"/>
                <a:ea typeface="ＭＳ Ｐゴシック" pitchFamily="34" charset="-128"/>
              </a:defRPr>
            </a:lvl9pPr>
          </a:lstStyle>
          <a:p>
            <a:pPr marL="0" indent="0" eaLnBrk="1" hangingPunct="1">
              <a:lnSpc>
                <a:spcPct val="90000"/>
              </a:lnSpc>
              <a:buFont typeface="Wingdings" panose="05000000000000000000" pitchFamily="2" charset="2"/>
              <a:buNone/>
              <a:defRPr/>
            </a:pPr>
            <a:r>
              <a:rPr lang="en-US" altLang="en-US" b="1" dirty="0">
                <a:solidFill>
                  <a:schemeClr val="tx2"/>
                </a:solidFill>
                <a:latin typeface="Source Sans Pro" panose="020B0503030403020204" pitchFamily="34" charset="0"/>
                <a:ea typeface="Source Sans Pro" panose="020B0503030403020204" pitchFamily="34" charset="0"/>
                <a:cs typeface="Arial" panose="020B0604020202020204" pitchFamily="34" charset="0"/>
              </a:rPr>
              <a:t>         </a:t>
            </a:r>
          </a:p>
          <a:p>
            <a:pPr marL="800100" lvl="1" indent="-342900" algn="just" eaLnBrk="1" hangingPunct="1">
              <a:lnSpc>
                <a:spcPct val="90000"/>
              </a:lnSpc>
              <a:spcAft>
                <a:spcPts val="1200"/>
              </a:spcAft>
              <a:buFont typeface="Wingdings" panose="05000000000000000000" pitchFamily="2" charset="2"/>
              <a:buChar char="§"/>
              <a:defRPr/>
            </a:pPr>
            <a:r>
              <a:rPr lang="en-US" altLang="en-US" b="1" dirty="0">
                <a:solidFill>
                  <a:schemeClr val="tx2"/>
                </a:solidFill>
                <a:latin typeface="Source Sans Pro" panose="020B0503030403020204" pitchFamily="34" charset="0"/>
                <a:ea typeface="Source Sans Pro" panose="020B0503030403020204" pitchFamily="34" charset="0"/>
                <a:cs typeface="Arial" panose="020B0604020202020204" pitchFamily="34" charset="0"/>
              </a:rPr>
              <a:t>Only</a:t>
            </a:r>
            <a:r>
              <a:rPr lang="en-US" altLang="en-US" dirty="0">
                <a:solidFill>
                  <a:schemeClr val="tx2"/>
                </a:solidFill>
                <a:latin typeface="Source Sans Pro" panose="020B0503030403020204" pitchFamily="34" charset="0"/>
                <a:ea typeface="Source Sans Pro" panose="020B0503030403020204" pitchFamily="34" charset="0"/>
                <a:cs typeface="Arial" panose="020B0604020202020204" pitchFamily="34" charset="0"/>
              </a:rPr>
              <a:t> uninsured or otherwise uncompensated </a:t>
            </a:r>
            <a:r>
              <a:rPr lang="en-US" altLang="en-US" b="1" dirty="0">
                <a:solidFill>
                  <a:schemeClr val="tx2"/>
                </a:solidFill>
                <a:latin typeface="Source Sans Pro" panose="020B0503030403020204" pitchFamily="34" charset="0"/>
                <a:ea typeface="Source Sans Pro" panose="020B0503030403020204" pitchFamily="34" charset="0"/>
                <a:cs typeface="Arial" panose="020B0604020202020204" pitchFamily="34" charset="0"/>
              </a:rPr>
              <a:t>Disaster related losses</a:t>
            </a:r>
            <a:r>
              <a:rPr lang="en-US" altLang="en-US" dirty="0">
                <a:solidFill>
                  <a:schemeClr val="tx2"/>
                </a:solidFill>
                <a:latin typeface="Source Sans Pro" panose="020B0503030403020204" pitchFamily="34" charset="0"/>
                <a:ea typeface="Source Sans Pro" panose="020B0503030403020204" pitchFamily="34" charset="0"/>
                <a:cs typeface="Arial" panose="020B0604020202020204" pitchFamily="34" charset="0"/>
              </a:rPr>
              <a:t> are deemed eligible by this declaration.</a:t>
            </a:r>
          </a:p>
          <a:p>
            <a:pPr marL="800100" marR="0" lvl="1" indent="-342900" algn="just" defTabSz="914400" rtl="0" eaLnBrk="1" fontAlgn="auto" latinLnBrk="0" hangingPunct="1">
              <a:lnSpc>
                <a:spcPct val="90000"/>
              </a:lnSpc>
              <a:spcBef>
                <a:spcPts val="0"/>
              </a:spcBef>
              <a:spcAft>
                <a:spcPts val="120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Arial" panose="020B0604020202020204" pitchFamily="34" charset="0"/>
              </a:rPr>
              <a:t>Secondary homes or vacation properties, personal pleasure boats, airplanes, recreational vehicles and similar property are </a:t>
            </a:r>
            <a:r>
              <a:rPr kumimoji="0" lang="en-US" altLang="en-US" sz="2000" b="1"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Arial" panose="020B0604020202020204" pitchFamily="34" charset="0"/>
              </a:rPr>
              <a:t>not</a:t>
            </a:r>
            <a:r>
              <a:rPr kumimoji="0" lang="en-US" altLang="en-US" sz="2000" b="0"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Arial" panose="020B0604020202020204" pitchFamily="34" charset="0"/>
              </a:rPr>
              <a:t> eligible, </a:t>
            </a:r>
            <a:r>
              <a:rPr kumimoji="0" lang="en-US" altLang="en-US" sz="2000" b="1"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Arial" panose="020B0604020202020204" pitchFamily="34" charset="0"/>
              </a:rPr>
              <a:t>unless</a:t>
            </a:r>
            <a:r>
              <a:rPr kumimoji="0" lang="en-US" altLang="en-US" sz="2000" b="0"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Arial" panose="020B0604020202020204" pitchFamily="34" charset="0"/>
              </a:rPr>
              <a:t> used for business purposes (e.g. qualified rental properties). </a:t>
            </a:r>
            <a:endParaRPr lang="en-US" altLang="en-US" dirty="0">
              <a:solidFill>
                <a:srgbClr val="002E6D"/>
              </a:solidFill>
              <a:latin typeface="Source Sans Pro" panose="020B0503030403020204" pitchFamily="34" charset="0"/>
              <a:ea typeface="Source Sans Pro" panose="020B0503030403020204" pitchFamily="34" charset="0"/>
              <a:cs typeface="Arial" panose="020B0604020202020204" pitchFamily="34" charset="0"/>
            </a:endParaRPr>
          </a:p>
          <a:p>
            <a:pPr marL="800100" marR="0" lvl="1" indent="-342900" algn="just" defTabSz="914400" rtl="0" eaLnBrk="1" fontAlgn="auto" latinLnBrk="0" hangingPunct="1">
              <a:lnSpc>
                <a:spcPct val="90000"/>
              </a:lnSpc>
              <a:spcBef>
                <a:spcPts val="0"/>
              </a:spcBef>
              <a:spcAft>
                <a:spcPts val="1200"/>
              </a:spcAft>
              <a:buClrTx/>
              <a:buSzTx/>
              <a:buFont typeface="Wingdings" panose="05000000000000000000" pitchFamily="2" charset="2"/>
              <a:buChar char="§"/>
              <a:tabLst/>
              <a:defRPr/>
            </a:pPr>
            <a:r>
              <a:rPr kumimoji="0" lang="en-US" altLang="en-US" b="0"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Arial" panose="020B0604020202020204" pitchFamily="34" charset="0"/>
              </a:rPr>
              <a:t>Applicants who have not complied with the terms of previous SBA loan agreements </a:t>
            </a:r>
            <a:r>
              <a:rPr kumimoji="0" lang="en-US" altLang="en-US" b="1"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Arial" panose="020B0604020202020204" pitchFamily="34" charset="0"/>
              </a:rPr>
              <a:t>may</a:t>
            </a:r>
            <a:r>
              <a:rPr kumimoji="0" lang="en-US" altLang="en-US" b="0"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Arial" panose="020B0604020202020204" pitchFamily="34" charset="0"/>
              </a:rPr>
              <a:t> not be eligible. This includes borrowers who did not maintain flood and/or hazard insurance.</a:t>
            </a:r>
          </a:p>
        </p:txBody>
      </p:sp>
      <p:sp>
        <p:nvSpPr>
          <p:cNvPr id="11" name="Title 1">
            <a:extLst>
              <a:ext uri="{FF2B5EF4-FFF2-40B4-BE49-F238E27FC236}">
                <a16:creationId xmlns:a16="http://schemas.microsoft.com/office/drawing/2014/main" id="{A4DD6E07-F64F-442A-8C83-DC531FB22E8A}"/>
              </a:ext>
            </a:extLst>
          </p:cNvPr>
          <p:cNvSpPr txBox="1">
            <a:spLocks/>
          </p:cNvSpPr>
          <p:nvPr/>
        </p:nvSpPr>
        <p:spPr>
          <a:xfrm>
            <a:off x="628650" y="219545"/>
            <a:ext cx="7886700" cy="1160039"/>
          </a:xfrm>
          <a:prstGeom prst="rect">
            <a:avLst/>
          </a:prstGeom>
        </p:spPr>
        <p:txBody>
          <a:bodyPr>
            <a:normAutofit/>
          </a:bodyPr>
          <a:lstStyle>
            <a:lvl1pPr algn="ctr" defTabSz="685749" rtl="0" eaLnBrk="1" latinLnBrk="0" hangingPunct="1">
              <a:lnSpc>
                <a:spcPct val="90000"/>
              </a:lnSpc>
              <a:spcBef>
                <a:spcPct val="0"/>
              </a:spcBef>
              <a:buNone/>
              <a:defRPr sz="2700" b="1" i="0" kern="1200" spc="-75" baseline="0">
                <a:solidFill>
                  <a:srgbClr val="003F80"/>
                </a:solidFill>
                <a:latin typeface="Source Sans Pro" charset="0"/>
                <a:ea typeface="Source Sans Pro" charset="0"/>
                <a:cs typeface="Source Sans Pro" charset="0"/>
              </a:defRPr>
            </a:lvl1pPr>
          </a:lstStyle>
          <a:p>
            <a:r>
              <a:rPr lang="en-US" sz="2800" dirty="0">
                <a:solidFill>
                  <a:schemeClr val="tx2"/>
                </a:solidFill>
              </a:rPr>
              <a:t>Program Information</a:t>
            </a:r>
            <a:br>
              <a:rPr lang="en-US" sz="2800" dirty="0">
                <a:solidFill>
                  <a:schemeClr val="tx2"/>
                </a:solidFill>
              </a:rPr>
            </a:br>
            <a:r>
              <a:rPr lang="en-US" sz="2400" dirty="0">
                <a:solidFill>
                  <a:schemeClr val="tx2"/>
                </a:solidFill>
              </a:rPr>
              <a:t>Eligibility, Credit &amp; Repayment</a:t>
            </a:r>
          </a:p>
        </p:txBody>
      </p:sp>
      <p:pic>
        <p:nvPicPr>
          <p:cNvPr id="6" name="Picture 5">
            <a:extLst>
              <a:ext uri="{FF2B5EF4-FFF2-40B4-BE49-F238E27FC236}">
                <a16:creationId xmlns:a16="http://schemas.microsoft.com/office/drawing/2014/main" id="{5B67D109-2E72-44F9-9BBC-83F35835842B}"/>
              </a:ext>
            </a:extLst>
          </p:cNvPr>
          <p:cNvPicPr>
            <a:picLocks noChangeAspect="1"/>
          </p:cNvPicPr>
          <p:nvPr/>
        </p:nvPicPr>
        <p:blipFill>
          <a:blip r:embed="rId3"/>
          <a:stretch>
            <a:fillRect/>
          </a:stretch>
        </p:blipFill>
        <p:spPr>
          <a:xfrm>
            <a:off x="6437547" y="965269"/>
            <a:ext cx="2252869" cy="1840256"/>
          </a:xfrm>
          <a:prstGeom prst="rect">
            <a:avLst/>
          </a:prstGeom>
        </p:spPr>
      </p:pic>
      <p:sp>
        <p:nvSpPr>
          <p:cNvPr id="9" name="TextBox 3">
            <a:extLst>
              <a:ext uri="{FF2B5EF4-FFF2-40B4-BE49-F238E27FC236}">
                <a16:creationId xmlns:a16="http://schemas.microsoft.com/office/drawing/2014/main" id="{16A4511C-E6BA-4461-951A-4DDE4931CCDB}"/>
              </a:ext>
            </a:extLst>
          </p:cNvPr>
          <p:cNvSpPr txBox="1">
            <a:spLocks noChangeArrowheads="1"/>
          </p:cNvSpPr>
          <p:nvPr/>
        </p:nvSpPr>
        <p:spPr bwMode="auto">
          <a:xfrm>
            <a:off x="328514" y="883227"/>
            <a:ext cx="6774651" cy="2616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rgbClr val="545555"/>
                </a:solidFill>
                <a:latin typeface="Arial" charset="0"/>
                <a:ea typeface="ＭＳ Ｐゴシック" pitchFamily="34" charset="-128"/>
              </a:defRPr>
            </a:lvl1pPr>
            <a:lvl2pPr marL="742950" indent="-285750" eaLnBrk="0" hangingPunct="0">
              <a:defRPr sz="2000">
                <a:solidFill>
                  <a:srgbClr val="545555"/>
                </a:solidFill>
                <a:latin typeface="Arial" charset="0"/>
                <a:ea typeface="ＭＳ Ｐゴシック" pitchFamily="34" charset="-128"/>
              </a:defRPr>
            </a:lvl2pPr>
            <a:lvl3pPr marL="1143000" indent="-228600" eaLnBrk="0" hangingPunct="0">
              <a:defRPr sz="2000">
                <a:solidFill>
                  <a:srgbClr val="545555"/>
                </a:solidFill>
                <a:latin typeface="Arial" charset="0"/>
                <a:ea typeface="ＭＳ Ｐゴシック" pitchFamily="34" charset="-128"/>
              </a:defRPr>
            </a:lvl3pPr>
            <a:lvl4pPr marL="1600200" indent="-228600" eaLnBrk="0" hangingPunct="0">
              <a:defRPr sz="2000">
                <a:solidFill>
                  <a:srgbClr val="545555"/>
                </a:solidFill>
                <a:latin typeface="Arial" charset="0"/>
                <a:ea typeface="ＭＳ Ｐゴシック" pitchFamily="34" charset="-128"/>
              </a:defRPr>
            </a:lvl4pPr>
            <a:lvl5pPr marL="2057400" indent="-228600" eaLnBrk="0" hangingPunct="0">
              <a:defRPr sz="2000">
                <a:solidFill>
                  <a:srgbClr val="545555"/>
                </a:solidFill>
                <a:latin typeface="Arial" charset="0"/>
                <a:ea typeface="ＭＳ Ｐゴシック" pitchFamily="34" charset="-128"/>
              </a:defRPr>
            </a:lvl5pPr>
            <a:lvl6pPr marL="2514600" indent="-228600" eaLnBrk="0" fontAlgn="base" hangingPunct="0">
              <a:spcBef>
                <a:spcPct val="0"/>
              </a:spcBef>
              <a:spcAft>
                <a:spcPct val="0"/>
              </a:spcAft>
              <a:defRPr sz="2000">
                <a:solidFill>
                  <a:srgbClr val="545555"/>
                </a:solidFill>
                <a:latin typeface="Arial" charset="0"/>
                <a:ea typeface="ＭＳ Ｐゴシック" pitchFamily="34" charset="-128"/>
              </a:defRPr>
            </a:lvl6pPr>
            <a:lvl7pPr marL="2971800" indent="-228600" eaLnBrk="0" fontAlgn="base" hangingPunct="0">
              <a:spcBef>
                <a:spcPct val="0"/>
              </a:spcBef>
              <a:spcAft>
                <a:spcPct val="0"/>
              </a:spcAft>
              <a:defRPr sz="2000">
                <a:solidFill>
                  <a:srgbClr val="545555"/>
                </a:solidFill>
                <a:latin typeface="Arial" charset="0"/>
                <a:ea typeface="ＭＳ Ｐゴシック" pitchFamily="34" charset="-128"/>
              </a:defRPr>
            </a:lvl7pPr>
            <a:lvl8pPr marL="3429000" indent="-228600" eaLnBrk="0" fontAlgn="base" hangingPunct="0">
              <a:spcBef>
                <a:spcPct val="0"/>
              </a:spcBef>
              <a:spcAft>
                <a:spcPct val="0"/>
              </a:spcAft>
              <a:defRPr sz="2000">
                <a:solidFill>
                  <a:srgbClr val="545555"/>
                </a:solidFill>
                <a:latin typeface="Arial" charset="0"/>
                <a:ea typeface="ＭＳ Ｐゴシック" pitchFamily="34" charset="-128"/>
              </a:defRPr>
            </a:lvl8pPr>
            <a:lvl9pPr marL="3886200" indent="-228600" eaLnBrk="0" fontAlgn="base" hangingPunct="0">
              <a:spcBef>
                <a:spcPct val="0"/>
              </a:spcBef>
              <a:spcAft>
                <a:spcPct val="0"/>
              </a:spcAft>
              <a:defRPr sz="2000">
                <a:solidFill>
                  <a:srgbClr val="545555"/>
                </a:solidFill>
                <a:latin typeface="Arial" charset="0"/>
                <a:ea typeface="ＭＳ Ｐゴシック" pitchFamily="34" charset="-128"/>
              </a:defRPr>
            </a:lvl9pPr>
          </a:lstStyle>
          <a:p>
            <a:pPr lvl="2" indent="-342900" eaLnBrk="1" hangingPunct="1">
              <a:lnSpc>
                <a:spcPct val="90000"/>
              </a:lnSpc>
              <a:buFont typeface="Wingdings" panose="05000000000000000000" pitchFamily="2" charset="2"/>
              <a:buChar char="ü"/>
              <a:defRPr/>
            </a:pPr>
            <a:endParaRPr lang="en-US" altLang="en-US" b="1" dirty="0">
              <a:solidFill>
                <a:srgbClr val="002E69"/>
              </a:solidFill>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cs typeface="Arial" panose="020B0604020202020204" pitchFamily="34" charset="0"/>
            </a:endParaRPr>
          </a:p>
          <a:p>
            <a:pPr lvl="1" indent="-342900" eaLnBrk="1" hangingPunct="1">
              <a:lnSpc>
                <a:spcPct val="90000"/>
              </a:lnSpc>
              <a:buFont typeface="Arial" panose="020B0604020202020204" pitchFamily="34" charset="0"/>
              <a:buChar char="•"/>
              <a:defRPr/>
            </a:pPr>
            <a:r>
              <a:rPr lang="en-US" altLang="en-US" b="1" dirty="0">
                <a:solidFill>
                  <a:srgbClr val="002E69"/>
                </a:solidFill>
                <a:latin typeface="Source Sans Pro" panose="020B0503030403020204" pitchFamily="34" charset="0"/>
                <a:ea typeface="Source Sans Pro" panose="020B0503030403020204" pitchFamily="34" charset="0"/>
                <a:cs typeface="Arial" panose="020B0604020202020204" pitchFamily="34" charset="0"/>
              </a:rPr>
              <a:t>Eligibility: </a:t>
            </a:r>
          </a:p>
          <a:p>
            <a:pPr marL="800100" lvl="2" indent="0" eaLnBrk="1" hangingPunct="1">
              <a:lnSpc>
                <a:spcPct val="90000"/>
              </a:lnSpc>
              <a:spcAft>
                <a:spcPts val="1200"/>
              </a:spcAft>
              <a:defRPr/>
            </a:pPr>
            <a:r>
              <a:rPr lang="en-US" altLang="en-US" dirty="0">
                <a:solidFill>
                  <a:srgbClr val="002E69"/>
                </a:solidFill>
                <a:latin typeface="Source Sans Pro" panose="020B0503030403020204" pitchFamily="34" charset="0"/>
                <a:ea typeface="Source Sans Pro" panose="020B0503030403020204" pitchFamily="34" charset="0"/>
                <a:cs typeface="Arial" panose="020B0604020202020204" pitchFamily="34" charset="0"/>
              </a:rPr>
              <a:t>Applicants must be in a declared county.</a:t>
            </a:r>
          </a:p>
          <a:p>
            <a:pPr lvl="1" indent="-342900" eaLnBrk="1" hangingPunct="1">
              <a:lnSpc>
                <a:spcPct val="90000"/>
              </a:lnSpc>
              <a:buFont typeface="Arial" panose="020B0604020202020204" pitchFamily="34" charset="0"/>
              <a:buChar char="•"/>
              <a:defRPr/>
            </a:pPr>
            <a:r>
              <a:rPr lang="en-US" altLang="en-US" b="1" dirty="0">
                <a:solidFill>
                  <a:srgbClr val="002E69"/>
                </a:solidFill>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cs typeface="Arial" panose="020B0604020202020204" pitchFamily="34" charset="0"/>
              </a:rPr>
              <a:t>Credit History </a:t>
            </a:r>
          </a:p>
          <a:p>
            <a:pPr marL="457200" lvl="1" indent="0" algn="just" eaLnBrk="1" hangingPunct="1">
              <a:lnSpc>
                <a:spcPct val="90000"/>
              </a:lnSpc>
              <a:defRPr/>
            </a:pPr>
            <a:r>
              <a:rPr lang="en-US" altLang="en-US" dirty="0">
                <a:solidFill>
                  <a:schemeClr val="tx2"/>
                </a:solidFill>
                <a:latin typeface="Source Sans Pro" panose="020B0503030403020204" pitchFamily="34" charset="0"/>
                <a:ea typeface="Source Sans Pro" panose="020B0503030403020204" pitchFamily="34" charset="0"/>
                <a:cs typeface="Arial" panose="020B0604020202020204" pitchFamily="34" charset="0"/>
              </a:rPr>
              <a:t>       Applicants must have a credit history </a:t>
            </a:r>
          </a:p>
          <a:p>
            <a:pPr marL="457200" lvl="1" indent="0" algn="just" eaLnBrk="1" hangingPunct="1">
              <a:lnSpc>
                <a:spcPct val="90000"/>
              </a:lnSpc>
              <a:spcAft>
                <a:spcPts val="1200"/>
              </a:spcAft>
              <a:defRPr/>
            </a:pPr>
            <a:r>
              <a:rPr lang="en-US" altLang="en-US" dirty="0">
                <a:solidFill>
                  <a:schemeClr val="tx2"/>
                </a:solidFill>
                <a:latin typeface="Source Sans Pro" panose="020B0503030403020204" pitchFamily="34" charset="0"/>
                <a:ea typeface="Source Sans Pro" panose="020B0503030403020204" pitchFamily="34" charset="0"/>
                <a:cs typeface="Arial" panose="020B0604020202020204" pitchFamily="34" charset="0"/>
              </a:rPr>
              <a:t>      acceptable to SBA.</a:t>
            </a:r>
            <a:endParaRPr lang="en-US" altLang="en-US" b="1" dirty="0">
              <a:solidFill>
                <a:schemeClr val="tx2"/>
              </a:solidFill>
              <a:latin typeface="Source Sans Pro" panose="020B0503030403020204" pitchFamily="34" charset="0"/>
              <a:ea typeface="Source Sans Pro" panose="020B0503030403020204" pitchFamily="34" charset="0"/>
              <a:cs typeface="Arial" panose="020B0604020202020204" pitchFamily="34" charset="0"/>
            </a:endParaRPr>
          </a:p>
          <a:p>
            <a:pPr marL="800100" lvl="1" indent="-342900" algn="just" eaLnBrk="1" hangingPunct="1">
              <a:lnSpc>
                <a:spcPct val="90000"/>
              </a:lnSpc>
              <a:spcAft>
                <a:spcPts val="1200"/>
              </a:spcAft>
              <a:buFont typeface="Arial" panose="020B0604020202020204" pitchFamily="34" charset="0"/>
              <a:buChar char="•"/>
              <a:defRPr/>
            </a:pPr>
            <a:r>
              <a:rPr lang="en-US" altLang="en-US" b="1" dirty="0">
                <a:solidFill>
                  <a:srgbClr val="002E69"/>
                </a:solidFill>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cs typeface="Arial" panose="020B0604020202020204" pitchFamily="34" charset="0"/>
              </a:rPr>
              <a:t>Repayment</a:t>
            </a:r>
            <a:r>
              <a:rPr lang="en-US" altLang="en-US" b="1" dirty="0">
                <a:solidFill>
                  <a:srgbClr val="FF0000"/>
                </a:solidFill>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cs typeface="Arial" panose="020B0604020202020204" pitchFamily="34" charset="0"/>
              </a:rPr>
              <a:t>  </a:t>
            </a:r>
            <a:r>
              <a:rPr lang="en-US" altLang="en-US" dirty="0">
                <a:solidFill>
                  <a:schemeClr val="tx2"/>
                </a:solidFill>
                <a:latin typeface="Source Sans Pro" panose="020B0503030403020204" pitchFamily="34" charset="0"/>
                <a:ea typeface="Source Sans Pro" panose="020B0503030403020204" pitchFamily="34" charset="0"/>
                <a:cs typeface="Arial" panose="020B0604020202020204" pitchFamily="34" charset="0"/>
              </a:rPr>
              <a:t>Applicants must show the ability to repay the loan.</a:t>
            </a:r>
            <a:endParaRPr lang="en-US" altLang="en-US" b="1" dirty="0">
              <a:solidFill>
                <a:schemeClr val="tx2"/>
              </a:solidFill>
              <a:latin typeface="Source Sans Pro" panose="020B0503030403020204" pitchFamily="34" charset="0"/>
              <a:ea typeface="Source Sans Pro" panose="020B0503030403020204" pitchFamily="34" charset="0"/>
              <a:cs typeface="Arial" charset="0"/>
            </a:endParaRPr>
          </a:p>
        </p:txBody>
      </p:sp>
      <p:sp>
        <p:nvSpPr>
          <p:cNvPr id="7" name="Slide Number Placeholder 1">
            <a:extLst>
              <a:ext uri="{FF2B5EF4-FFF2-40B4-BE49-F238E27FC236}">
                <a16:creationId xmlns:a16="http://schemas.microsoft.com/office/drawing/2014/main" id="{FEFF6613-7A47-4045-967C-00445317756A}"/>
              </a:ext>
            </a:extLst>
          </p:cNvPr>
          <p:cNvSpPr txBox="1">
            <a:spLocks/>
          </p:cNvSpPr>
          <p:nvPr/>
        </p:nvSpPr>
        <p:spPr>
          <a:xfrm>
            <a:off x="6796510" y="6194307"/>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Source Sans Pro" charset="0"/>
                <a:ea typeface="Source Sans Pro" charset="0"/>
                <a:cs typeface="Source Sans Pro"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8F79BBD-3AFF-45DC-BC99-4BB0B3E9E4A3}" type="slidenum">
              <a:rPr kumimoji="0" lang="en-US" sz="900" b="1" i="0" u="none" strike="noStrike" kern="1200" cap="none" spc="0" normalizeH="0" baseline="0" noProof="0" smtClean="0">
                <a:ln>
                  <a:noFill/>
                </a:ln>
                <a:solidFill>
                  <a:srgbClr val="002E6D"/>
                </a:solidFill>
                <a:effectLst/>
                <a:uLnTx/>
                <a:uFillTx/>
                <a:latin typeface="Source Sans Pro" charset="0"/>
                <a:ea typeface="Source Sans Pro"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900" b="1" i="0" u="none" strike="noStrike" kern="1200" cap="none" spc="0" normalizeH="0" baseline="0" noProof="0" dirty="0">
              <a:ln>
                <a:noFill/>
              </a:ln>
              <a:solidFill>
                <a:srgbClr val="002E6D"/>
              </a:solidFill>
              <a:effectLst/>
              <a:uLnTx/>
              <a:uFillTx/>
              <a:latin typeface="Source Sans Pro" charset="0"/>
              <a:ea typeface="Source Sans Pro" charset="0"/>
            </a:endParaRPr>
          </a:p>
        </p:txBody>
      </p:sp>
      <p:sp>
        <p:nvSpPr>
          <p:cNvPr id="8" name="TextBox 24">
            <a:extLst>
              <a:ext uri="{FF2B5EF4-FFF2-40B4-BE49-F238E27FC236}">
                <a16:creationId xmlns:a16="http://schemas.microsoft.com/office/drawing/2014/main" id="{441B511A-B2A4-43F5-81DB-2AD499151A08}"/>
              </a:ext>
            </a:extLst>
          </p:cNvPr>
          <p:cNvSpPr txBox="1"/>
          <p:nvPr/>
        </p:nvSpPr>
        <p:spPr>
          <a:xfrm>
            <a:off x="629476" y="6258613"/>
            <a:ext cx="80970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srgbClr val="002E6D"/>
                </a:solidFill>
                <a:effectLst/>
                <a:uLnTx/>
                <a:uFillTx/>
                <a:latin typeface="Calibri" panose="020F0502020204030204"/>
                <a:ea typeface="+mn-ea"/>
                <a:cs typeface="+mn-cs"/>
              </a:rPr>
              <a:t>SBA.gov/Disaster </a:t>
            </a:r>
            <a:r>
              <a:rPr kumimoji="0" lang="en-US" sz="1800" b="1" i="0" u="none" strike="noStrike" kern="1200" cap="none" spc="0" normalizeH="0" baseline="0" noProof="0" dirty="0">
                <a:ln>
                  <a:noFill/>
                </a:ln>
                <a:solidFill>
                  <a:srgbClr val="002E6D"/>
                </a:solidFill>
                <a:effectLst/>
                <a:uLnTx/>
                <a:uFillTx/>
                <a:latin typeface="Calibri" panose="020F0502020204030204"/>
                <a:ea typeface="+mn-ea"/>
                <a:cs typeface="+mn-cs"/>
              </a:rPr>
              <a:t>| </a:t>
            </a:r>
            <a:r>
              <a:rPr kumimoji="0" lang="en-US" sz="1800" i="0" u="none" strike="noStrike" kern="1200" cap="none" spc="0" normalizeH="0" baseline="0" noProof="0" dirty="0">
                <a:ln>
                  <a:noFill/>
                </a:ln>
                <a:solidFill>
                  <a:srgbClr val="002E6D"/>
                </a:solidFill>
                <a:effectLst/>
                <a:uLnTx/>
                <a:uFillTx/>
                <a:latin typeface="Calibri" panose="020F0502020204030204"/>
                <a:ea typeface="+mn-ea"/>
                <a:cs typeface="+mn-cs"/>
              </a:rPr>
              <a:t>1-800-659-2955</a:t>
            </a:r>
            <a:r>
              <a:rPr kumimoji="0" lang="en-US" sz="1800" b="1" i="0" u="none" strike="noStrike" kern="1200" cap="none" spc="0" normalizeH="0" baseline="0" noProof="0" dirty="0">
                <a:ln>
                  <a:noFill/>
                </a:ln>
                <a:solidFill>
                  <a:srgbClr val="002E6D"/>
                </a:solidFill>
                <a:effectLst/>
                <a:uLnTx/>
                <a:uFillTx/>
                <a:latin typeface="Calibri" panose="020F0502020204030204"/>
                <a:ea typeface="+mn-ea"/>
                <a:cs typeface="+mn-cs"/>
              </a:rPr>
              <a:t> | </a:t>
            </a:r>
            <a:r>
              <a:rPr kumimoji="0" lang="en-US" sz="1800" i="0" u="none" strike="noStrike" kern="1200" cap="none" spc="0" normalizeH="0" baseline="0" noProof="0" dirty="0">
                <a:ln>
                  <a:noFill/>
                </a:ln>
                <a:solidFill>
                  <a:srgbClr val="002E6D"/>
                </a:solidFill>
                <a:effectLst/>
                <a:uLnTx/>
                <a:uFillTx/>
                <a:latin typeface="Calibri" panose="020F0502020204030204"/>
                <a:ea typeface="+mn-ea"/>
                <a:cs typeface="+mn-cs"/>
              </a:rPr>
              <a:t>(TTY) 1-800-877-8339 </a:t>
            </a:r>
          </a:p>
        </p:txBody>
      </p:sp>
    </p:spTree>
    <p:extLst>
      <p:ext uri="{BB962C8B-B14F-4D97-AF65-F5344CB8AC3E}">
        <p14:creationId xmlns:p14="http://schemas.microsoft.com/office/powerpoint/2010/main" val="113041719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215353" y="1769785"/>
            <a:ext cx="55245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rgbClr val="545555"/>
                </a:solidFill>
                <a:latin typeface="Arial" charset="0"/>
                <a:ea typeface="MS PGothic" pitchFamily="34" charset="-128"/>
              </a:defRPr>
            </a:lvl1pPr>
            <a:lvl2pPr marL="742950" indent="-285750" eaLnBrk="0" hangingPunct="0">
              <a:defRPr sz="2000">
                <a:solidFill>
                  <a:srgbClr val="545555"/>
                </a:solidFill>
                <a:latin typeface="Arial" charset="0"/>
                <a:ea typeface="MS PGothic" pitchFamily="34" charset="-128"/>
              </a:defRPr>
            </a:lvl2pPr>
            <a:lvl3pPr marL="1143000" indent="-228600" eaLnBrk="0" hangingPunct="0">
              <a:defRPr sz="2000">
                <a:solidFill>
                  <a:srgbClr val="545555"/>
                </a:solidFill>
                <a:latin typeface="Arial" charset="0"/>
                <a:ea typeface="MS PGothic" pitchFamily="34" charset="-128"/>
              </a:defRPr>
            </a:lvl3pPr>
            <a:lvl4pPr marL="1600200" indent="-228600" eaLnBrk="0" hangingPunct="0">
              <a:defRPr sz="2000">
                <a:solidFill>
                  <a:srgbClr val="545555"/>
                </a:solidFill>
                <a:latin typeface="Arial" charset="0"/>
                <a:ea typeface="MS PGothic" pitchFamily="34" charset="-128"/>
              </a:defRPr>
            </a:lvl4pPr>
            <a:lvl5pPr marL="2057400" indent="-228600" eaLnBrk="0" hangingPunct="0">
              <a:defRPr sz="2000">
                <a:solidFill>
                  <a:srgbClr val="545555"/>
                </a:solidFill>
                <a:latin typeface="Arial" charset="0"/>
                <a:ea typeface="MS PGothic" pitchFamily="34" charset="-128"/>
              </a:defRPr>
            </a:lvl5pPr>
            <a:lvl6pPr marL="2514600" indent="-228600" eaLnBrk="0" fontAlgn="base" hangingPunct="0">
              <a:spcBef>
                <a:spcPct val="0"/>
              </a:spcBef>
              <a:spcAft>
                <a:spcPct val="0"/>
              </a:spcAft>
              <a:defRPr sz="2000">
                <a:solidFill>
                  <a:srgbClr val="545555"/>
                </a:solidFill>
                <a:latin typeface="Arial" charset="0"/>
                <a:ea typeface="MS PGothic" pitchFamily="34" charset="-128"/>
              </a:defRPr>
            </a:lvl6pPr>
            <a:lvl7pPr marL="2971800" indent="-228600" eaLnBrk="0" fontAlgn="base" hangingPunct="0">
              <a:spcBef>
                <a:spcPct val="0"/>
              </a:spcBef>
              <a:spcAft>
                <a:spcPct val="0"/>
              </a:spcAft>
              <a:defRPr sz="2000">
                <a:solidFill>
                  <a:srgbClr val="545555"/>
                </a:solidFill>
                <a:latin typeface="Arial" charset="0"/>
                <a:ea typeface="MS PGothic" pitchFamily="34" charset="-128"/>
              </a:defRPr>
            </a:lvl7pPr>
            <a:lvl8pPr marL="3429000" indent="-228600" eaLnBrk="0" fontAlgn="base" hangingPunct="0">
              <a:spcBef>
                <a:spcPct val="0"/>
              </a:spcBef>
              <a:spcAft>
                <a:spcPct val="0"/>
              </a:spcAft>
              <a:defRPr sz="2000">
                <a:solidFill>
                  <a:srgbClr val="545555"/>
                </a:solidFill>
                <a:latin typeface="Arial" charset="0"/>
                <a:ea typeface="MS PGothic" pitchFamily="34" charset="-128"/>
              </a:defRPr>
            </a:lvl8pPr>
            <a:lvl9pPr marL="3886200" indent="-228600" eaLnBrk="0" fontAlgn="base" hangingPunct="0">
              <a:spcBef>
                <a:spcPct val="0"/>
              </a:spcBef>
              <a:spcAft>
                <a:spcPct val="0"/>
              </a:spcAft>
              <a:defRPr sz="2000">
                <a:solidFill>
                  <a:srgbClr val="545555"/>
                </a:solidFill>
                <a:latin typeface="Arial" charset="0"/>
                <a:ea typeface="MS PGothic"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mn-cs"/>
            </a:endParaRPr>
          </a:p>
          <a:p>
            <a:pPr marR="0" lvl="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altLang="en-US" b="0"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mn-cs"/>
              </a:rPr>
              <a:t>Economic injury loans </a:t>
            </a:r>
            <a:r>
              <a:rPr kumimoji="0" lang="en-US" altLang="en-US" b="1"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mn-cs"/>
              </a:rPr>
              <a:t>over</a:t>
            </a:r>
            <a:r>
              <a:rPr kumimoji="0" lang="en-US" altLang="en-US" b="0"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mn-cs"/>
              </a:rPr>
              <a:t> $25,000 require collateral </a:t>
            </a:r>
            <a:r>
              <a:rPr kumimoji="0" lang="en-US" altLang="en-US" b="0" i="0" u="none" strike="noStrike" kern="1200" cap="none" spc="0" normalizeH="0" baseline="0" noProof="0" dirty="0">
                <a:ln>
                  <a:noFill/>
                </a:ln>
                <a:solidFill>
                  <a:schemeClr val="tx2"/>
                </a:solidFill>
                <a:effectLst/>
                <a:uLnTx/>
                <a:uFillTx/>
                <a:latin typeface="Source Sans Pro" panose="020B0503030403020204" pitchFamily="34" charset="0"/>
                <a:ea typeface="Source Sans Pro" panose="020B0503030403020204" pitchFamily="34" charset="0"/>
                <a:cs typeface="+mn-cs"/>
              </a:rPr>
              <a:t>(</a:t>
            </a:r>
            <a:r>
              <a:rPr kumimoji="0" lang="en-US" altLang="en-US" b="0" i="1" u="none" strike="noStrike" kern="1200" cap="none" spc="0" normalizeH="0" baseline="0" noProof="0" dirty="0">
                <a:ln>
                  <a:noFill/>
                </a:ln>
                <a:solidFill>
                  <a:schemeClr val="tx2"/>
                </a:solidFill>
                <a:effectLst/>
                <a:uLnTx/>
                <a:uFillTx/>
                <a:latin typeface="Source Sans Pro" panose="020B0503030403020204" pitchFamily="34" charset="0"/>
                <a:ea typeface="Source Sans Pro" panose="020B0503030403020204" pitchFamily="34" charset="0"/>
                <a:cs typeface="+mn-cs"/>
              </a:rPr>
              <a:t>Up to $50,000 unsecured disaster business loans-combined physical and economic injury loan funds</a:t>
            </a:r>
            <a:r>
              <a:rPr kumimoji="0" lang="en-US" altLang="en-US" b="0" i="0" u="none" strike="noStrike" kern="1200" cap="none" spc="0" normalizeH="0" baseline="0" noProof="0" dirty="0">
                <a:ln>
                  <a:noFill/>
                </a:ln>
                <a:solidFill>
                  <a:schemeClr val="tx2"/>
                </a:solidFill>
                <a:effectLst/>
                <a:uLnTx/>
                <a:uFillTx/>
                <a:latin typeface="Source Sans Pro" panose="020B0503030403020204" pitchFamily="34" charset="0"/>
                <a:ea typeface="Source Sans Pro" panose="020B0503030403020204" pitchFamily="34" charset="0"/>
                <a:cs typeface="+mn-cs"/>
              </a:rPr>
              <a: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altLang="en-US" sz="1000" b="0" i="0" u="none" strike="noStrike" kern="1200" cap="none" spc="0" normalizeH="0" baseline="0" noProof="0" dirty="0">
              <a:ln>
                <a:noFill/>
              </a:ln>
              <a:solidFill>
                <a:schemeClr val="tx2"/>
              </a:solidFill>
              <a:effectLst/>
              <a:uLnTx/>
              <a:uFillTx/>
              <a:latin typeface="Source Sans Pro" panose="020B0503030403020204" pitchFamily="34" charset="0"/>
              <a:ea typeface="Source Sans Pro" panose="020B0503030403020204" pitchFamily="34" charset="0"/>
              <a:cs typeface="+mn-cs"/>
            </a:endParaRPr>
          </a:p>
        </p:txBody>
      </p:sp>
      <p:sp>
        <p:nvSpPr>
          <p:cNvPr id="3" name="Slide Number Placeholder 2"/>
          <p:cNvSpPr>
            <a:spLocks noGrp="1"/>
          </p:cNvSpPr>
          <p:nvPr>
            <p:ph type="sldNum" sz="quarter" idx="10"/>
          </p:nvPr>
        </p:nvSpPr>
        <p:spPr/>
        <p:txBody>
          <a:bodyPr/>
          <a:lstStyle/>
          <a:p>
            <a:pPr>
              <a:defRPr/>
            </a:pPr>
            <a:fld id="{76734FD3-2F9E-4B17-97B2-29B8D7CB7E0B}" type="slidenum">
              <a:rPr lang="en-US" altLang="en-US" smtClean="0"/>
              <a:pPr>
                <a:defRPr/>
              </a:pPr>
              <a:t>9</a:t>
            </a:fld>
            <a:endParaRPr lang="en-US" altLang="en-US" dirty="0"/>
          </a:p>
        </p:txBody>
      </p:sp>
      <p:sp>
        <p:nvSpPr>
          <p:cNvPr id="9" name="Title 1">
            <a:extLst>
              <a:ext uri="{FF2B5EF4-FFF2-40B4-BE49-F238E27FC236}">
                <a16:creationId xmlns:a16="http://schemas.microsoft.com/office/drawing/2014/main" id="{1674A07A-CFE5-49F1-854D-6CB908C0FF38}"/>
              </a:ext>
            </a:extLst>
          </p:cNvPr>
          <p:cNvSpPr txBox="1">
            <a:spLocks/>
          </p:cNvSpPr>
          <p:nvPr/>
        </p:nvSpPr>
        <p:spPr>
          <a:xfrm>
            <a:off x="628650" y="219545"/>
            <a:ext cx="7886700" cy="1160039"/>
          </a:xfrm>
          <a:prstGeom prst="rect">
            <a:avLst/>
          </a:prstGeom>
        </p:spPr>
        <p:txBody>
          <a:bodyPr>
            <a:normAutofit/>
          </a:bodyPr>
          <a:lstStyle>
            <a:lvl1pPr algn="ctr" defTabSz="685749" rtl="0" eaLnBrk="1" latinLnBrk="0" hangingPunct="1">
              <a:lnSpc>
                <a:spcPct val="90000"/>
              </a:lnSpc>
              <a:spcBef>
                <a:spcPct val="0"/>
              </a:spcBef>
              <a:buNone/>
              <a:defRPr sz="2700" b="1" i="0" kern="1200" spc="-75" baseline="0">
                <a:solidFill>
                  <a:srgbClr val="003F80"/>
                </a:solidFill>
                <a:latin typeface="Source Sans Pro" charset="0"/>
                <a:ea typeface="Source Sans Pro" charset="0"/>
                <a:cs typeface="Source Sans Pro" charset="0"/>
              </a:defRPr>
            </a:lvl1pPr>
          </a:lstStyle>
          <a:p>
            <a:r>
              <a:rPr lang="en-US" sz="2800" dirty="0">
                <a:solidFill>
                  <a:schemeClr val="tx2"/>
                </a:solidFill>
              </a:rPr>
              <a:t>Program Information</a:t>
            </a:r>
            <a:br>
              <a:rPr lang="en-US" sz="2800" dirty="0">
                <a:solidFill>
                  <a:schemeClr val="tx2"/>
                </a:solidFill>
              </a:rPr>
            </a:br>
            <a:r>
              <a:rPr lang="en-US" sz="2400" dirty="0">
                <a:solidFill>
                  <a:schemeClr val="tx2"/>
                </a:solidFill>
              </a:rPr>
              <a:t>Collateral &amp; Insurance</a:t>
            </a:r>
          </a:p>
        </p:txBody>
      </p:sp>
      <p:pic>
        <p:nvPicPr>
          <p:cNvPr id="4" name="Picture 3" descr="A picture containing text, sign, vector graphics&#10;&#10;Description automatically generated">
            <a:extLst>
              <a:ext uri="{FF2B5EF4-FFF2-40B4-BE49-F238E27FC236}">
                <a16:creationId xmlns:a16="http://schemas.microsoft.com/office/drawing/2014/main" id="{B25DD8F6-9A41-449A-86F9-7D584B9603C8}"/>
              </a:ext>
            </a:extLst>
          </p:cNvPr>
          <p:cNvPicPr>
            <a:picLocks noChangeAspect="1"/>
          </p:cNvPicPr>
          <p:nvPr/>
        </p:nvPicPr>
        <p:blipFill>
          <a:blip r:embed="rId3"/>
          <a:stretch>
            <a:fillRect/>
          </a:stretch>
        </p:blipFill>
        <p:spPr>
          <a:xfrm>
            <a:off x="4974232" y="655061"/>
            <a:ext cx="3904727" cy="2872642"/>
          </a:xfrm>
          <a:prstGeom prst="rect">
            <a:avLst/>
          </a:prstGeom>
        </p:spPr>
      </p:pic>
      <p:sp>
        <p:nvSpPr>
          <p:cNvPr id="6" name="TextBox 5">
            <a:extLst>
              <a:ext uri="{FF2B5EF4-FFF2-40B4-BE49-F238E27FC236}">
                <a16:creationId xmlns:a16="http://schemas.microsoft.com/office/drawing/2014/main" id="{AA9700EF-F848-40AC-9648-24AA5FE6D766}"/>
              </a:ext>
            </a:extLst>
          </p:cNvPr>
          <p:cNvSpPr txBox="1"/>
          <p:nvPr/>
        </p:nvSpPr>
        <p:spPr>
          <a:xfrm>
            <a:off x="215353" y="3910444"/>
            <a:ext cx="8275153" cy="1708160"/>
          </a:xfrm>
          <a:prstGeom prst="rect">
            <a:avLst/>
          </a:prstGeom>
          <a:noFill/>
        </p:spPr>
        <p:txBody>
          <a:bodyPr wrap="square" rtlCol="0">
            <a:spAutoFit/>
          </a:bodyPr>
          <a:lstStyle/>
          <a:p>
            <a:pPr marL="342900" marR="0" lvl="0" indent="-342900" algn="just"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mn-cs"/>
              </a:rPr>
              <a:t>Borrowers whose damaged or collateral property is in a special flood hazard area will be required to purchase and maintain flood insurance.</a:t>
            </a:r>
          </a:p>
          <a:p>
            <a:pPr marL="342900" marR="0" lvl="0" indent="-342900" algn="just"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mn-cs"/>
              </a:rPr>
              <a:t>In that event, SBA requires that flood insurance coverage be the lesser of 1) the total of the disaster loan, 2) the insurable value of the property, or 3) the maximum insurance available.</a:t>
            </a:r>
          </a:p>
        </p:txBody>
      </p:sp>
      <p:sp>
        <p:nvSpPr>
          <p:cNvPr id="8" name="Slide Number Placeholder 1">
            <a:extLst>
              <a:ext uri="{FF2B5EF4-FFF2-40B4-BE49-F238E27FC236}">
                <a16:creationId xmlns:a16="http://schemas.microsoft.com/office/drawing/2014/main" id="{9DC761F7-18FF-42AF-AB53-8944F9897D51}"/>
              </a:ext>
            </a:extLst>
          </p:cNvPr>
          <p:cNvSpPr txBox="1">
            <a:spLocks/>
          </p:cNvSpPr>
          <p:nvPr/>
        </p:nvSpPr>
        <p:spPr>
          <a:xfrm>
            <a:off x="6796510" y="6194307"/>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Source Sans Pro" charset="0"/>
                <a:ea typeface="Source Sans Pro" charset="0"/>
                <a:cs typeface="Source Sans Pro"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8F79BBD-3AFF-45DC-BC99-4BB0B3E9E4A3}" type="slidenum">
              <a:rPr kumimoji="0" lang="en-US" sz="900" b="1" i="0" u="none" strike="noStrike" kern="1200" cap="none" spc="0" normalizeH="0" baseline="0" noProof="0" smtClean="0">
                <a:ln>
                  <a:noFill/>
                </a:ln>
                <a:solidFill>
                  <a:srgbClr val="002E6D"/>
                </a:solidFill>
                <a:effectLst/>
                <a:uLnTx/>
                <a:uFillTx/>
                <a:latin typeface="Source Sans Pro" charset="0"/>
                <a:ea typeface="Source Sans Pro"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900" b="1" i="0" u="none" strike="noStrike" kern="1200" cap="none" spc="0" normalizeH="0" baseline="0" noProof="0" dirty="0">
              <a:ln>
                <a:noFill/>
              </a:ln>
              <a:solidFill>
                <a:srgbClr val="002E6D"/>
              </a:solidFill>
              <a:effectLst/>
              <a:uLnTx/>
              <a:uFillTx/>
              <a:latin typeface="Source Sans Pro" charset="0"/>
              <a:ea typeface="Source Sans Pro" charset="0"/>
            </a:endParaRPr>
          </a:p>
        </p:txBody>
      </p:sp>
      <p:sp>
        <p:nvSpPr>
          <p:cNvPr id="10" name="TextBox 9">
            <a:extLst>
              <a:ext uri="{FF2B5EF4-FFF2-40B4-BE49-F238E27FC236}">
                <a16:creationId xmlns:a16="http://schemas.microsoft.com/office/drawing/2014/main" id="{702D8EE2-49C3-4FF1-AFD9-CC06233BCED9}"/>
              </a:ext>
            </a:extLst>
          </p:cNvPr>
          <p:cNvSpPr txBox="1"/>
          <p:nvPr/>
        </p:nvSpPr>
        <p:spPr>
          <a:xfrm>
            <a:off x="2769703" y="5608708"/>
            <a:ext cx="3604591"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2E69"/>
                </a:solidFill>
                <a:effectLst/>
                <a:uLnTx/>
                <a:uFillTx/>
                <a:latin typeface="Merriweather"/>
                <a:ea typeface="+mn-ea"/>
                <a:cs typeface="+mn-cs"/>
              </a:rPr>
              <a:t>FloodSmart.gov</a:t>
            </a:r>
          </a:p>
        </p:txBody>
      </p:sp>
      <p:sp>
        <p:nvSpPr>
          <p:cNvPr id="2" name="TextBox 1">
            <a:extLst>
              <a:ext uri="{FF2B5EF4-FFF2-40B4-BE49-F238E27FC236}">
                <a16:creationId xmlns:a16="http://schemas.microsoft.com/office/drawing/2014/main" id="{421F628B-7043-4EE3-A7CE-2B3807169A21}"/>
              </a:ext>
            </a:extLst>
          </p:cNvPr>
          <p:cNvSpPr txBox="1"/>
          <p:nvPr/>
        </p:nvSpPr>
        <p:spPr>
          <a:xfrm>
            <a:off x="215353" y="1202268"/>
            <a:ext cx="6082747" cy="984885"/>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mn-cs"/>
              </a:rPr>
              <a:t>Physical loans </a:t>
            </a:r>
            <a:r>
              <a:rPr kumimoji="0" lang="en-US" altLang="en-US" sz="2000" b="1"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mn-cs"/>
              </a:rPr>
              <a:t>under</a:t>
            </a:r>
            <a:r>
              <a:rPr kumimoji="0" lang="en-US" altLang="en-US" sz="2000" b="0" i="0" u="none" strike="noStrike" kern="1200" cap="none" spc="0" normalizeH="0" baseline="0" noProof="0" dirty="0">
                <a:ln>
                  <a:noFill/>
                </a:ln>
                <a:solidFill>
                  <a:srgbClr val="002E6D"/>
                </a:solidFill>
                <a:effectLst/>
                <a:uLnTx/>
                <a:uFillTx/>
                <a:latin typeface="Source Sans Pro" panose="020B0503030403020204" pitchFamily="34" charset="0"/>
                <a:ea typeface="Source Sans Pro" panose="020B0503030403020204" pitchFamily="34" charset="0"/>
                <a:cs typeface="+mn-cs"/>
              </a:rPr>
              <a:t> $25,000 do not require collateral.</a:t>
            </a:r>
          </a:p>
          <a:p>
            <a:endParaRPr lang="en-US" dirty="0"/>
          </a:p>
        </p:txBody>
      </p:sp>
      <p:sp>
        <p:nvSpPr>
          <p:cNvPr id="5" name="TextBox 4">
            <a:extLst>
              <a:ext uri="{FF2B5EF4-FFF2-40B4-BE49-F238E27FC236}">
                <a16:creationId xmlns:a16="http://schemas.microsoft.com/office/drawing/2014/main" id="{1230D15D-DAF5-4D63-BE9A-D70F1F5821FE}"/>
              </a:ext>
            </a:extLst>
          </p:cNvPr>
          <p:cNvSpPr txBox="1"/>
          <p:nvPr/>
        </p:nvSpPr>
        <p:spPr>
          <a:xfrm>
            <a:off x="215353" y="3401001"/>
            <a:ext cx="8411812" cy="754053"/>
          </a:xfrm>
          <a:prstGeom prst="rect">
            <a:avLst/>
          </a:prstGeom>
          <a:noFill/>
        </p:spPr>
        <p:txBody>
          <a:bodyPr wrap="square" rtlCol="0">
            <a:spAutoFit/>
          </a:bodyPr>
          <a:lstStyle/>
          <a:p>
            <a:pPr marL="342900" indent="-342900">
              <a:spcAft>
                <a:spcPts val="600"/>
              </a:spcAft>
              <a:buFont typeface="Wingdings" panose="05000000000000000000" pitchFamily="2" charset="2"/>
              <a:buChar char="§"/>
              <a:defRPr/>
            </a:pPr>
            <a:r>
              <a:rPr kumimoji="0" lang="en-US" altLang="en-US" sz="2000" b="0" i="0" u="none" strike="noStrike" kern="1200" cap="none" spc="0" normalizeH="0" baseline="0" noProof="0" dirty="0">
                <a:ln>
                  <a:noFill/>
                </a:ln>
                <a:solidFill>
                  <a:srgbClr val="002E6D"/>
                </a:solidFill>
                <a:effectLst>
                  <a:outerShdw blurRad="38100" dist="38100" dir="2700000" algn="tl">
                    <a:srgbClr val="000000">
                      <a:alpha val="43137"/>
                    </a:srgbClr>
                  </a:outerShdw>
                </a:effectLst>
                <a:uLnTx/>
                <a:uFillTx/>
                <a:latin typeface="Source Sans Pro" panose="020B0503030403020204" pitchFamily="34" charset="0"/>
                <a:ea typeface="Source Sans Pro" panose="020B0503030403020204" pitchFamily="34" charset="0"/>
                <a:cs typeface="+mn-cs"/>
              </a:rPr>
              <a:t>SBA will not decline a loan for lack of collateral but requires it if available. </a:t>
            </a:r>
          </a:p>
          <a:p>
            <a:pPr marL="285750" indent="-285750">
              <a:buFont typeface="Wingdings" panose="05000000000000000000" pitchFamily="2" charset="2"/>
              <a:buChar char="§"/>
            </a:pPr>
            <a:endParaRPr lang="en-US" dirty="0"/>
          </a:p>
        </p:txBody>
      </p:sp>
      <p:sp>
        <p:nvSpPr>
          <p:cNvPr id="12" name="TextBox 24">
            <a:extLst>
              <a:ext uri="{FF2B5EF4-FFF2-40B4-BE49-F238E27FC236}">
                <a16:creationId xmlns:a16="http://schemas.microsoft.com/office/drawing/2014/main" id="{3348D66C-76E9-4D00-B0BD-87610F57B736}"/>
              </a:ext>
            </a:extLst>
          </p:cNvPr>
          <p:cNvSpPr txBox="1"/>
          <p:nvPr/>
        </p:nvSpPr>
        <p:spPr>
          <a:xfrm>
            <a:off x="629476" y="6258613"/>
            <a:ext cx="80970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srgbClr val="002E6D"/>
                </a:solidFill>
                <a:effectLst/>
                <a:uLnTx/>
                <a:uFillTx/>
                <a:latin typeface="Calibri" panose="020F0502020204030204"/>
                <a:ea typeface="+mn-ea"/>
                <a:cs typeface="+mn-cs"/>
              </a:rPr>
              <a:t>SBA.gov/Disaster </a:t>
            </a:r>
            <a:r>
              <a:rPr kumimoji="0" lang="en-US" sz="1800" b="1" i="0" u="none" strike="noStrike" kern="1200" cap="none" spc="0" normalizeH="0" baseline="0" noProof="0" dirty="0">
                <a:ln>
                  <a:noFill/>
                </a:ln>
                <a:solidFill>
                  <a:srgbClr val="002E6D"/>
                </a:solidFill>
                <a:effectLst/>
                <a:uLnTx/>
                <a:uFillTx/>
                <a:latin typeface="Calibri" panose="020F0502020204030204"/>
                <a:ea typeface="+mn-ea"/>
                <a:cs typeface="+mn-cs"/>
              </a:rPr>
              <a:t>| </a:t>
            </a:r>
            <a:r>
              <a:rPr kumimoji="0" lang="en-US" sz="1800" i="0" u="none" strike="noStrike" kern="1200" cap="none" spc="0" normalizeH="0" baseline="0" noProof="0" dirty="0">
                <a:ln>
                  <a:noFill/>
                </a:ln>
                <a:solidFill>
                  <a:srgbClr val="002E6D"/>
                </a:solidFill>
                <a:effectLst/>
                <a:uLnTx/>
                <a:uFillTx/>
                <a:latin typeface="Calibri" panose="020F0502020204030204"/>
                <a:ea typeface="+mn-ea"/>
                <a:cs typeface="+mn-cs"/>
              </a:rPr>
              <a:t>1-800-659-2955</a:t>
            </a:r>
            <a:r>
              <a:rPr kumimoji="0" lang="en-US" sz="1800" b="1" i="0" u="none" strike="noStrike" kern="1200" cap="none" spc="0" normalizeH="0" baseline="0" noProof="0" dirty="0">
                <a:ln>
                  <a:noFill/>
                </a:ln>
                <a:solidFill>
                  <a:srgbClr val="002E6D"/>
                </a:solidFill>
                <a:effectLst/>
                <a:uLnTx/>
                <a:uFillTx/>
                <a:latin typeface="Calibri" panose="020F0502020204030204"/>
                <a:ea typeface="+mn-ea"/>
                <a:cs typeface="+mn-cs"/>
              </a:rPr>
              <a:t> | </a:t>
            </a:r>
            <a:r>
              <a:rPr kumimoji="0" lang="en-US" sz="1800" i="0" u="none" strike="noStrike" kern="1200" cap="none" spc="0" normalizeH="0" baseline="0" noProof="0" dirty="0">
                <a:ln>
                  <a:noFill/>
                </a:ln>
                <a:solidFill>
                  <a:srgbClr val="002E6D"/>
                </a:solidFill>
                <a:effectLst/>
                <a:uLnTx/>
                <a:uFillTx/>
                <a:latin typeface="Calibri" panose="020F0502020204030204"/>
                <a:ea typeface="+mn-ea"/>
                <a:cs typeface="+mn-cs"/>
              </a:rPr>
              <a:t>(TTY) 1-800-877-8339 </a:t>
            </a:r>
          </a:p>
        </p:txBody>
      </p:sp>
    </p:spTree>
  </p:cSld>
  <p:clrMapOvr>
    <a:masterClrMapping/>
  </p:clrMapOvr>
  <p:transition/>
</p:sld>
</file>

<file path=ppt/theme/theme1.xml><?xml version="1.0" encoding="utf-8"?>
<a:theme xmlns:a="http://schemas.openxmlformats.org/drawingml/2006/main" name="Office Theme">
  <a:themeElements>
    <a:clrScheme name="Custom 1">
      <a:dk1>
        <a:srgbClr val="1B1E29"/>
      </a:dk1>
      <a:lt1>
        <a:srgbClr val="FFFFFF"/>
      </a:lt1>
      <a:dk2>
        <a:srgbClr val="002E6D"/>
      </a:dk2>
      <a:lt2>
        <a:srgbClr val="007DBC"/>
      </a:lt2>
      <a:accent1>
        <a:srgbClr val="969696"/>
      </a:accent1>
      <a:accent2>
        <a:srgbClr val="197E4E"/>
      </a:accent2>
      <a:accent3>
        <a:srgbClr val="F1C400"/>
      </a:accent3>
      <a:accent4>
        <a:srgbClr val="7AC5EB"/>
      </a:accent4>
      <a:accent5>
        <a:srgbClr val="CC0000"/>
      </a:accent5>
      <a:accent6>
        <a:srgbClr val="FFFFFF"/>
      </a:accent6>
      <a:hlink>
        <a:srgbClr val="007DBC"/>
      </a:hlink>
      <a:folHlink>
        <a:srgbClr val="7AC5EB"/>
      </a:folHlink>
    </a:clrScheme>
    <a:fontScheme name="Custom 1">
      <a:majorFont>
        <a:latin typeface="Merriweather"/>
        <a:ea typeface=""/>
        <a:cs typeface=""/>
      </a:majorFont>
      <a:minorFont>
        <a:latin typeface="Merriweathe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BA-Template-4x3" id="{10B8EB85-0603-6C4A-B199-97FFBF5C934D}" vid="{C65D1D54-2505-3642-821A-0245DDC064B5}"/>
    </a:ext>
  </a:extLst>
</a:theme>
</file>

<file path=ppt/theme/theme2.xml><?xml version="1.0" encoding="utf-8"?>
<a:theme xmlns:a="http://schemas.openxmlformats.org/drawingml/2006/main" name="2_Office Theme">
  <a:themeElements>
    <a:clrScheme name="Custom 1">
      <a:dk1>
        <a:srgbClr val="1B1E29"/>
      </a:dk1>
      <a:lt1>
        <a:srgbClr val="FFFFFF"/>
      </a:lt1>
      <a:dk2>
        <a:srgbClr val="002E6D"/>
      </a:dk2>
      <a:lt2>
        <a:srgbClr val="007DBC"/>
      </a:lt2>
      <a:accent1>
        <a:srgbClr val="969696"/>
      </a:accent1>
      <a:accent2>
        <a:srgbClr val="197E4E"/>
      </a:accent2>
      <a:accent3>
        <a:srgbClr val="F1C400"/>
      </a:accent3>
      <a:accent4>
        <a:srgbClr val="7AC5EB"/>
      </a:accent4>
      <a:accent5>
        <a:srgbClr val="CC0000"/>
      </a:accent5>
      <a:accent6>
        <a:srgbClr val="FFFFFF"/>
      </a:accent6>
      <a:hlink>
        <a:srgbClr val="007DBC"/>
      </a:hlink>
      <a:folHlink>
        <a:srgbClr val="7AC5EB"/>
      </a:folHlink>
    </a:clrScheme>
    <a:fontScheme name="Custom 1">
      <a:majorFont>
        <a:latin typeface="Merriweather"/>
        <a:ea typeface=""/>
        <a:cs typeface=""/>
      </a:majorFont>
      <a:minorFont>
        <a:latin typeface="Merriweathe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BA-Template-4x3" id="{10B8EB85-0603-6C4A-B199-97FFBF5C934D}" vid="{C65D1D54-2505-3642-821A-0245DDC064B5}"/>
    </a:ext>
  </a:extLst>
</a:theme>
</file>

<file path=ppt/theme/theme3.xml><?xml version="1.0" encoding="utf-8"?>
<a:theme xmlns:a="http://schemas.openxmlformats.org/drawingml/2006/main" name="4_Office Theme">
  <a:themeElements>
    <a:clrScheme name="Custom 1">
      <a:dk1>
        <a:srgbClr val="1B1E29"/>
      </a:dk1>
      <a:lt1>
        <a:srgbClr val="FFFFFF"/>
      </a:lt1>
      <a:dk2>
        <a:srgbClr val="002E6D"/>
      </a:dk2>
      <a:lt2>
        <a:srgbClr val="007DBC"/>
      </a:lt2>
      <a:accent1>
        <a:srgbClr val="969696"/>
      </a:accent1>
      <a:accent2>
        <a:srgbClr val="197E4E"/>
      </a:accent2>
      <a:accent3>
        <a:srgbClr val="F1C400"/>
      </a:accent3>
      <a:accent4>
        <a:srgbClr val="7AC5EB"/>
      </a:accent4>
      <a:accent5>
        <a:srgbClr val="CC0000"/>
      </a:accent5>
      <a:accent6>
        <a:srgbClr val="FFFFFF"/>
      </a:accent6>
      <a:hlink>
        <a:srgbClr val="007DBC"/>
      </a:hlink>
      <a:folHlink>
        <a:srgbClr val="7AC5EB"/>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BA-Template-4x3" id="{10B8EB85-0603-6C4A-B199-97FFBF5C934D}" vid="{C65D1D54-2505-3642-821A-0245DDC064B5}"/>
    </a:ext>
  </a:extLst>
</a:theme>
</file>

<file path=ppt/theme/theme4.xml><?xml version="1.0" encoding="utf-8"?>
<a:theme xmlns:a="http://schemas.openxmlformats.org/drawingml/2006/main" name="SBA-Template-4x3">
  <a:themeElements>
    <a:clrScheme name="Custom 1">
      <a:dk1>
        <a:srgbClr val="1B1E29"/>
      </a:dk1>
      <a:lt1>
        <a:srgbClr val="FFFFFF"/>
      </a:lt1>
      <a:dk2>
        <a:srgbClr val="002E6D"/>
      </a:dk2>
      <a:lt2>
        <a:srgbClr val="007DBC"/>
      </a:lt2>
      <a:accent1>
        <a:srgbClr val="969696"/>
      </a:accent1>
      <a:accent2>
        <a:srgbClr val="197E4E"/>
      </a:accent2>
      <a:accent3>
        <a:srgbClr val="F1C400"/>
      </a:accent3>
      <a:accent4>
        <a:srgbClr val="7AC5EB"/>
      </a:accent4>
      <a:accent5>
        <a:srgbClr val="CC0000"/>
      </a:accent5>
      <a:accent6>
        <a:srgbClr val="FFFFFF"/>
      </a:accent6>
      <a:hlink>
        <a:srgbClr val="007DBC"/>
      </a:hlink>
      <a:folHlink>
        <a:srgbClr val="7AC5EB"/>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BA-Template-4x3" id="{10B8EB85-0603-6C4A-B199-97FFBF5C934D}" vid="{C65D1D54-2505-3642-821A-0245DDC064B5}"/>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3BDF8BDB77544EBCC6A3BCAEB7165F" ma:contentTypeVersion="6" ma:contentTypeDescription="Create a new document." ma:contentTypeScope="" ma:versionID="e66f88e5510e8d1d1206beaf78827d3e">
  <xsd:schema xmlns:xsd="http://www.w3.org/2001/XMLSchema" xmlns:xs="http://www.w3.org/2001/XMLSchema" xmlns:p="http://schemas.microsoft.com/office/2006/metadata/properties" xmlns:ns1="http://schemas.microsoft.com/sharepoint/v3" xmlns:ns2="69280fbc-4cb7-41cc-b87d-d34c1b402175" targetNamespace="http://schemas.microsoft.com/office/2006/metadata/properties" ma:root="true" ma:fieldsID="de9d619f3730cbcefd14c4e21c830187" ns1:_="" ns2:_="">
    <xsd:import namespace="http://schemas.microsoft.com/sharepoint/v3"/>
    <xsd:import namespace="69280fbc-4cb7-41cc-b87d-d34c1b402175"/>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9280fbc-4cb7-41cc-b87d-d34c1b40217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5DB3626-63E2-462F-9586-1AF8B3BAA9D7}">
  <ds:schemaRefs>
    <ds:schemaRef ds:uri="http://schemas.microsoft.com/sharepoint/v3/contenttype/forms"/>
  </ds:schemaRefs>
</ds:datastoreItem>
</file>

<file path=customXml/itemProps2.xml><?xml version="1.0" encoding="utf-8"?>
<ds:datastoreItem xmlns:ds="http://schemas.openxmlformats.org/officeDocument/2006/customXml" ds:itemID="{800CB16B-FCD0-4AB2-AF10-515FA3AFFF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9280fbc-4cb7-41cc-b87d-d34c1b4021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B4868AA-5616-4225-BE3D-74CBF4BE4004}">
  <ds:schemaRefs>
    <ds:schemaRef ds:uri="http://schemas.microsoft.com/office/2006/metadata/properties"/>
    <ds:schemaRef ds:uri="http://purl.org/dc/terms/"/>
    <ds:schemaRef ds:uri="http://schemas.microsoft.com/office/infopath/2007/PartnerControls"/>
    <ds:schemaRef ds:uri="http://schemas.microsoft.com/office/2006/documentManagement/types"/>
    <ds:schemaRef ds:uri="69280fbc-4cb7-41cc-b87d-d34c1b402175"/>
    <ds:schemaRef ds:uri="http://purl.org/dc/elements/1.1/"/>
    <ds:schemaRef ds:uri="http://purl.org/dc/dcmitype/"/>
    <ds:schemaRef ds:uri="http://schemas.openxmlformats.org/package/2006/metadata/core-properties"/>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3362</TotalTime>
  <Words>1215</Words>
  <Application>Microsoft Office PowerPoint</Application>
  <PresentationFormat>On-screen Show (4:3)</PresentationFormat>
  <Paragraphs>169</Paragraphs>
  <Slides>12</Slides>
  <Notes>7</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12</vt:i4>
      </vt:variant>
    </vt:vector>
  </HeadingPairs>
  <TitlesOfParts>
    <vt:vector size="22" baseType="lpstr">
      <vt:lpstr>Arial</vt:lpstr>
      <vt:lpstr>Arial Narrow</vt:lpstr>
      <vt:lpstr>Calibri</vt:lpstr>
      <vt:lpstr>Merriweather</vt:lpstr>
      <vt:lpstr>Source Sans Pro</vt:lpstr>
      <vt:lpstr>Wingdings</vt:lpstr>
      <vt:lpstr>Office Theme</vt:lpstr>
      <vt:lpstr>2_Office Theme</vt:lpstr>
      <vt:lpstr>4_Office Theme</vt:lpstr>
      <vt:lpstr>SBA-Template-4x3</vt:lpstr>
      <vt:lpstr>PowerPoint Presentation</vt:lpstr>
      <vt:lpstr>PowerPoint Presentation</vt:lpstr>
      <vt:lpstr>PowerPoint Presentation</vt:lpstr>
      <vt:lpstr>PowerPoint Presentation</vt:lpstr>
      <vt:lpstr>Program Information</vt:lpstr>
      <vt:lpstr>Program Information</vt:lpstr>
      <vt:lpstr>Program Information</vt:lpstr>
      <vt:lpstr>PowerPoint Presentation</vt:lpstr>
      <vt:lpstr>PowerPoint Presentation</vt:lpstr>
      <vt:lpstr>PowerPoint Presentation</vt:lpstr>
      <vt:lpstr>PowerPoint Presentation</vt:lpstr>
      <vt:lpstr>Q&amp;A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Tracy Harbour</dc:creator>
  <cp:lastModifiedBy>Schuler, Sherrod C.</cp:lastModifiedBy>
  <cp:revision>280</cp:revision>
  <dcterms:created xsi:type="dcterms:W3CDTF">2020-10-20T15:55:27Z</dcterms:created>
  <dcterms:modified xsi:type="dcterms:W3CDTF">2021-10-05T14:38:48Z</dcterms:modified>
</cp:coreProperties>
</file>